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7"/>
  </p:notesMasterIdLst>
  <p:handoutMasterIdLst>
    <p:handoutMasterId r:id="rId78"/>
  </p:handoutMasterIdLst>
  <p:sldIdLst>
    <p:sldId id="290" r:id="rId2"/>
    <p:sldId id="291" r:id="rId3"/>
    <p:sldId id="257" r:id="rId4"/>
    <p:sldId id="264" r:id="rId5"/>
    <p:sldId id="642" r:id="rId6"/>
    <p:sldId id="643" r:id="rId7"/>
    <p:sldId id="403" r:id="rId8"/>
    <p:sldId id="644" r:id="rId9"/>
    <p:sldId id="645" r:id="rId10"/>
    <p:sldId id="646" r:id="rId11"/>
    <p:sldId id="490" r:id="rId12"/>
    <p:sldId id="637" r:id="rId13"/>
    <p:sldId id="321" r:id="rId14"/>
    <p:sldId id="647" r:id="rId15"/>
    <p:sldId id="648" r:id="rId16"/>
    <p:sldId id="649" r:id="rId17"/>
    <p:sldId id="339" r:id="rId18"/>
    <p:sldId id="408" r:id="rId19"/>
    <p:sldId id="652" r:id="rId20"/>
    <p:sldId id="654" r:id="rId21"/>
    <p:sldId id="655" r:id="rId22"/>
    <p:sldId id="256" r:id="rId23"/>
    <p:sldId id="656" r:id="rId24"/>
    <p:sldId id="658" r:id="rId25"/>
    <p:sldId id="657" r:id="rId26"/>
    <p:sldId id="659" r:id="rId27"/>
    <p:sldId id="660" r:id="rId28"/>
    <p:sldId id="661" r:id="rId29"/>
    <p:sldId id="662" r:id="rId30"/>
    <p:sldId id="663" r:id="rId31"/>
    <p:sldId id="664" r:id="rId32"/>
    <p:sldId id="693" r:id="rId33"/>
    <p:sldId id="665" r:id="rId34"/>
    <p:sldId id="666" r:id="rId35"/>
    <p:sldId id="667" r:id="rId36"/>
    <p:sldId id="340" r:id="rId37"/>
    <p:sldId id="668" r:id="rId38"/>
    <p:sldId id="672" r:id="rId39"/>
    <p:sldId id="638" r:id="rId40"/>
    <p:sldId id="558" r:id="rId41"/>
    <p:sldId id="674" r:id="rId42"/>
    <p:sldId id="675" r:id="rId43"/>
    <p:sldId id="344" r:id="rId44"/>
    <p:sldId id="676" r:id="rId45"/>
    <p:sldId id="677" r:id="rId46"/>
    <p:sldId id="678" r:id="rId47"/>
    <p:sldId id="679" r:id="rId48"/>
    <p:sldId id="681" r:id="rId49"/>
    <p:sldId id="682" r:id="rId50"/>
    <p:sldId id="684" r:id="rId51"/>
    <p:sldId id="685" r:id="rId52"/>
    <p:sldId id="686" r:id="rId53"/>
    <p:sldId id="687" r:id="rId54"/>
    <p:sldId id="688" r:id="rId55"/>
    <p:sldId id="689" r:id="rId56"/>
    <p:sldId id="495" r:id="rId57"/>
    <p:sldId id="692" r:id="rId58"/>
    <p:sldId id="690" r:id="rId59"/>
    <p:sldId id="691" r:id="rId60"/>
    <p:sldId id="286" r:id="rId61"/>
    <p:sldId id="709" r:id="rId62"/>
    <p:sldId id="373" r:id="rId63"/>
    <p:sldId id="334" r:id="rId64"/>
    <p:sldId id="699" r:id="rId65"/>
    <p:sldId id="700" r:id="rId66"/>
    <p:sldId id="701" r:id="rId67"/>
    <p:sldId id="703" r:id="rId68"/>
    <p:sldId id="315" r:id="rId69"/>
    <p:sldId id="704" r:id="rId70"/>
    <p:sldId id="705" r:id="rId71"/>
    <p:sldId id="706" r:id="rId72"/>
    <p:sldId id="565" r:id="rId73"/>
    <p:sldId id="614" r:id="rId74"/>
    <p:sldId id="708" r:id="rId75"/>
    <p:sldId id="325" r:id="rId7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jutsu-05" initials="g" lastIdx="2" clrIdx="0">
    <p:extLst>
      <p:ext uri="{19B8F6BF-5375-455C-9EA6-DF929625EA0E}">
        <p15:presenceInfo xmlns:p15="http://schemas.microsoft.com/office/powerpoint/2012/main" userId="gijutsu-0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CC"/>
    <a:srgbClr val="003366"/>
    <a:srgbClr val="0033CC"/>
    <a:srgbClr val="006C31"/>
    <a:srgbClr val="4F81BD"/>
    <a:srgbClr val="CC0066"/>
    <a:srgbClr val="0000CC"/>
    <a:srgbClr val="00009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52583" autoAdjust="0"/>
  </p:normalViewPr>
  <p:slideViewPr>
    <p:cSldViewPr>
      <p:cViewPr varScale="1">
        <p:scale>
          <a:sx n="38" d="100"/>
          <a:sy n="38" d="100"/>
        </p:scale>
        <p:origin x="225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97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C858AF-B33B-418E-80A2-4A253A10FC93}" type="doc">
      <dgm:prSet loTypeId="urn:microsoft.com/office/officeart/2008/layout/PictureAccentList" loCatId="picture" qsTypeId="urn:microsoft.com/office/officeart/2005/8/quickstyle/3d3" qsCatId="3D" csTypeId="urn:microsoft.com/office/officeart/2005/8/colors/accent1_1" csCatId="accent1" phldr="1"/>
      <dgm:spPr/>
      <dgm:t>
        <a:bodyPr/>
        <a:lstStyle/>
        <a:p>
          <a:endParaRPr kumimoji="1" lang="ja-JP" altLang="en-US"/>
        </a:p>
      </dgm:t>
    </dgm:pt>
    <dgm:pt modelId="{50324AFA-51D9-4BB3-8954-1A900C8E3DBE}">
      <dgm:prSet phldrT="[テキスト]" custT="1"/>
      <dgm:spPr>
        <a:solidFill>
          <a:srgbClr val="F3F6FB"/>
        </a:solidFill>
        <a:ln>
          <a:solidFill>
            <a:schemeClr val="bg1">
              <a:lumMod val="85000"/>
            </a:schemeClr>
          </a:solidFill>
        </a:ln>
        <a:effectLst>
          <a:outerShdw blurRad="50800" dist="38100" dir="2700000" algn="tl" rotWithShape="0">
            <a:prstClr val="black">
              <a:alpha val="40000"/>
            </a:prstClr>
          </a:outerShdw>
        </a:effectLst>
        <a:scene3d>
          <a:camera prst="orthographicFront">
            <a:rot lat="0" lon="0" rev="0"/>
          </a:camera>
          <a:lightRig rig="chilly" dir="t"/>
        </a:scene3d>
        <a:sp3d contourW="19050" prstMaterial="metal">
          <a:bevelT w="88900" h="203200" prst="softRound"/>
        </a:sp3d>
      </dgm:spPr>
      <dgm:t>
        <a:bodyPr/>
        <a:lstStyle/>
        <a:p>
          <a:pPr algn="dist"/>
          <a:r>
            <a:rPr kumimoji="1" lang="ja-JP" altLang="en-US" sz="2400" b="0" dirty="0">
              <a:solidFill>
                <a:schemeClr val="tx1">
                  <a:lumMod val="95000"/>
                  <a:lumOff val="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○○対策マニュアル</a:t>
          </a:r>
        </a:p>
      </dgm:t>
    </dgm:pt>
    <dgm:pt modelId="{5768C06E-094E-485C-8FAD-5AE6F9DC80E8}" type="parTrans" cxnId="{8B10176A-EE15-4014-9C32-7386BB268FD4}">
      <dgm:prSet/>
      <dgm:spPr/>
      <dgm:t>
        <a:bodyPr/>
        <a:lstStyle/>
        <a:p>
          <a:endParaRPr kumimoji="1" lang="ja-JP" altLang="en-US" sz="1800" b="1">
            <a:solidFill>
              <a:srgbClr val="002060"/>
            </a:solidFill>
            <a:latin typeface="HG丸ｺﾞｼｯｸM-PRO" panose="020F0600000000000000" pitchFamily="50" charset="-128"/>
            <a:ea typeface="HG丸ｺﾞｼｯｸM-PRO" panose="020F0600000000000000" pitchFamily="50" charset="-128"/>
          </a:endParaRPr>
        </a:p>
      </dgm:t>
    </dgm:pt>
    <dgm:pt modelId="{4570F796-9288-4A18-8C0B-9CED030C5C7A}" type="sibTrans" cxnId="{8B10176A-EE15-4014-9C32-7386BB268FD4}">
      <dgm:prSet/>
      <dgm:spPr/>
      <dgm:t>
        <a:bodyPr/>
        <a:lstStyle/>
        <a:p>
          <a:endParaRPr kumimoji="1" lang="ja-JP" altLang="en-US" sz="1800" b="1">
            <a:solidFill>
              <a:srgbClr val="002060"/>
            </a:solidFill>
            <a:latin typeface="HG丸ｺﾞｼｯｸM-PRO" panose="020F0600000000000000" pitchFamily="50" charset="-128"/>
            <a:ea typeface="HG丸ｺﾞｼｯｸM-PRO" panose="020F0600000000000000" pitchFamily="50" charset="-128"/>
          </a:endParaRPr>
        </a:p>
      </dgm:t>
    </dgm:pt>
    <dgm:pt modelId="{74C88AA5-18E1-4278-A7AD-0D99030DC462}">
      <dgm:prSet phldrT="[テキスト]" custT="1"/>
      <dgm:spPr>
        <a:solidFill>
          <a:srgbClr val="FFFFCC"/>
        </a:solidFill>
        <a:effectLst>
          <a:outerShdw blurRad="50800" dist="38100" dir="2700000" algn="tl" rotWithShape="0">
            <a:prstClr val="black">
              <a:alpha val="40000"/>
            </a:prstClr>
          </a:outerShdw>
        </a:effectLst>
        <a:scene3d>
          <a:camera prst="orthographicFront">
            <a:rot lat="0" lon="0" rev="0"/>
          </a:camera>
          <a:lightRig rig="chilly" dir="t"/>
        </a:scene3d>
        <a:sp3d contourW="19050" prstMaterial="metal">
          <a:bevelT w="88900" h="203200" prst="artDeco"/>
        </a:sp3d>
      </dgm:spPr>
      <dgm:t>
        <a:bodyPr/>
        <a:lstStyle/>
        <a:p>
          <a:pPr algn="dist"/>
          <a:r>
            <a:rPr kumimoji="1" lang="ja-JP" altLang="en-US" sz="2000" b="0" dirty="0">
              <a:ln w="3175">
                <a:solidFill>
                  <a:schemeClr val="tx1"/>
                </a:solidFill>
              </a:ln>
              <a:solidFill>
                <a:srgbClr val="00B0F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初動体制の確立</a:t>
          </a:r>
        </a:p>
      </dgm:t>
    </dgm:pt>
    <dgm:pt modelId="{80F44DA6-649E-42BD-B5DE-B93B90EB2ED7}" type="parTrans" cxnId="{A66896C9-E489-4299-A7C8-B57B3EDD8EB9}">
      <dgm:prSet/>
      <dgm:spPr/>
      <dgm:t>
        <a:bodyPr/>
        <a:lstStyle/>
        <a:p>
          <a:endParaRPr kumimoji="1" lang="ja-JP" altLang="en-US" sz="1800" b="1">
            <a:solidFill>
              <a:srgbClr val="002060"/>
            </a:solidFill>
            <a:latin typeface="HG丸ｺﾞｼｯｸM-PRO" panose="020F0600000000000000" pitchFamily="50" charset="-128"/>
            <a:ea typeface="HG丸ｺﾞｼｯｸM-PRO" panose="020F0600000000000000" pitchFamily="50" charset="-128"/>
          </a:endParaRPr>
        </a:p>
      </dgm:t>
    </dgm:pt>
    <dgm:pt modelId="{DF18C70E-4869-456B-864A-3129DEE542A6}" type="sibTrans" cxnId="{A66896C9-E489-4299-A7C8-B57B3EDD8EB9}">
      <dgm:prSet/>
      <dgm:spPr/>
      <dgm:t>
        <a:bodyPr/>
        <a:lstStyle/>
        <a:p>
          <a:endParaRPr kumimoji="1" lang="ja-JP" altLang="en-US" sz="1800" b="1">
            <a:solidFill>
              <a:srgbClr val="002060"/>
            </a:solidFill>
            <a:latin typeface="HG丸ｺﾞｼｯｸM-PRO" panose="020F0600000000000000" pitchFamily="50" charset="-128"/>
            <a:ea typeface="HG丸ｺﾞｼｯｸM-PRO" panose="020F0600000000000000" pitchFamily="50" charset="-128"/>
          </a:endParaRPr>
        </a:p>
      </dgm:t>
    </dgm:pt>
    <dgm:pt modelId="{4154B58F-4AC1-4A5C-903D-14AAC843A700}">
      <dgm:prSet phldrT="[テキスト]" custT="1"/>
      <dgm:spPr>
        <a:solidFill>
          <a:schemeClr val="bg1"/>
        </a:solidFill>
        <a:effectLst>
          <a:outerShdw blurRad="50800" dist="38100" dir="2700000" algn="tl" rotWithShape="0">
            <a:prstClr val="black">
              <a:alpha val="40000"/>
            </a:prstClr>
          </a:outerShdw>
        </a:effectLst>
        <a:scene3d>
          <a:camera prst="orthographicFront">
            <a:rot lat="0" lon="0" rev="0"/>
          </a:camera>
          <a:lightRig rig="sunrise" dir="t"/>
        </a:scene3d>
        <a:sp3d contourW="19050" prstMaterial="metal">
          <a:bevelT w="88900" h="203200" prst="artDeco"/>
        </a:sp3d>
      </dgm:spPr>
      <dgm:t>
        <a:bodyPr/>
        <a:lstStyle/>
        <a:p>
          <a:pPr algn="dist"/>
          <a:r>
            <a:rPr kumimoji="1" lang="ja-JP" altLang="en-US" sz="2000" b="0" dirty="0">
              <a:ln w="3175">
                <a:solidFill>
                  <a:schemeClr val="tx1"/>
                </a:solidFill>
              </a:ln>
              <a:solidFill>
                <a:srgbClr val="00B0F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役  割  分  担</a:t>
          </a:r>
        </a:p>
      </dgm:t>
    </dgm:pt>
    <dgm:pt modelId="{40939459-7D36-496A-90DE-BDE2998AB34B}" type="parTrans" cxnId="{FE091E4D-4597-411C-A771-275637633421}">
      <dgm:prSet/>
      <dgm:spPr/>
      <dgm:t>
        <a:bodyPr/>
        <a:lstStyle/>
        <a:p>
          <a:endParaRPr kumimoji="1" lang="ja-JP" altLang="en-US" sz="1800" b="1">
            <a:solidFill>
              <a:srgbClr val="002060"/>
            </a:solidFill>
            <a:latin typeface="HG丸ｺﾞｼｯｸM-PRO" panose="020F0600000000000000" pitchFamily="50" charset="-128"/>
            <a:ea typeface="HG丸ｺﾞｼｯｸM-PRO" panose="020F0600000000000000" pitchFamily="50" charset="-128"/>
          </a:endParaRPr>
        </a:p>
      </dgm:t>
    </dgm:pt>
    <dgm:pt modelId="{A88B83D2-0542-4BC3-9C29-6D740C1C83C4}" type="sibTrans" cxnId="{FE091E4D-4597-411C-A771-275637633421}">
      <dgm:prSet/>
      <dgm:spPr/>
      <dgm:t>
        <a:bodyPr/>
        <a:lstStyle/>
        <a:p>
          <a:endParaRPr kumimoji="1" lang="ja-JP" altLang="en-US" sz="1800" b="1">
            <a:solidFill>
              <a:srgbClr val="002060"/>
            </a:solidFill>
            <a:latin typeface="HG丸ｺﾞｼｯｸM-PRO" panose="020F0600000000000000" pitchFamily="50" charset="-128"/>
            <a:ea typeface="HG丸ｺﾞｼｯｸM-PRO" panose="020F0600000000000000" pitchFamily="50" charset="-128"/>
          </a:endParaRPr>
        </a:p>
      </dgm:t>
    </dgm:pt>
    <dgm:pt modelId="{EBB586C4-A11D-4378-9CE6-56513D524BA2}" type="pres">
      <dgm:prSet presAssocID="{AAC858AF-B33B-418E-80A2-4A253A10FC93}" presName="layout" presStyleCnt="0">
        <dgm:presLayoutVars>
          <dgm:chMax/>
          <dgm:chPref/>
          <dgm:dir/>
          <dgm:animOne val="branch"/>
          <dgm:animLvl val="lvl"/>
          <dgm:resizeHandles/>
        </dgm:presLayoutVars>
      </dgm:prSet>
      <dgm:spPr/>
    </dgm:pt>
    <dgm:pt modelId="{146F2E4B-C2D1-44CE-98C1-2892AC7ACB41}" type="pres">
      <dgm:prSet presAssocID="{50324AFA-51D9-4BB3-8954-1A900C8E3DBE}" presName="root" presStyleCnt="0">
        <dgm:presLayoutVars>
          <dgm:chMax/>
          <dgm:chPref val="4"/>
        </dgm:presLayoutVars>
      </dgm:prSet>
      <dgm:spPr>
        <a:scene3d>
          <a:camera prst="orthographicFront"/>
          <a:lightRig rig="threePt" dir="t"/>
        </a:scene3d>
        <a:sp3d>
          <a:bevelT w="152400" h="50800" prst="softRound"/>
        </a:sp3d>
      </dgm:spPr>
    </dgm:pt>
    <dgm:pt modelId="{A6F7B7FA-B652-48D8-B38E-B4D723798C60}" type="pres">
      <dgm:prSet presAssocID="{50324AFA-51D9-4BB3-8954-1A900C8E3DBE}" presName="rootComposite" presStyleCnt="0">
        <dgm:presLayoutVars/>
      </dgm:prSet>
      <dgm:spPr>
        <a:scene3d>
          <a:camera prst="orthographicFront"/>
          <a:lightRig rig="threePt" dir="t"/>
        </a:scene3d>
        <a:sp3d>
          <a:bevelT w="152400" h="50800" prst="softRound"/>
        </a:sp3d>
      </dgm:spPr>
    </dgm:pt>
    <dgm:pt modelId="{9F4AA9E7-78F9-4647-8D63-EA2AB5F2EC52}" type="pres">
      <dgm:prSet presAssocID="{50324AFA-51D9-4BB3-8954-1A900C8E3DBE}" presName="rootText" presStyleLbl="node0" presStyleIdx="0" presStyleCnt="1">
        <dgm:presLayoutVars>
          <dgm:chMax/>
          <dgm:chPref val="4"/>
        </dgm:presLayoutVars>
      </dgm:prSet>
      <dgm:spPr/>
    </dgm:pt>
    <dgm:pt modelId="{F338C04F-A6DE-4D2B-B232-AF09113EF265}" type="pres">
      <dgm:prSet presAssocID="{50324AFA-51D9-4BB3-8954-1A900C8E3DBE}" presName="childShape" presStyleCnt="0">
        <dgm:presLayoutVars>
          <dgm:chMax val="0"/>
          <dgm:chPref val="0"/>
        </dgm:presLayoutVars>
      </dgm:prSet>
      <dgm:spPr>
        <a:scene3d>
          <a:camera prst="orthographicFront"/>
          <a:lightRig rig="threePt" dir="t"/>
        </a:scene3d>
        <a:sp3d>
          <a:bevelT w="152400" h="50800" prst="softRound"/>
        </a:sp3d>
      </dgm:spPr>
    </dgm:pt>
    <dgm:pt modelId="{B4C00104-A7C9-4A1B-AC13-B40350BF1FF6}" type="pres">
      <dgm:prSet presAssocID="{74C88AA5-18E1-4278-A7AD-0D99030DC462}" presName="childComposite" presStyleCnt="0">
        <dgm:presLayoutVars>
          <dgm:chMax val="0"/>
          <dgm:chPref val="0"/>
        </dgm:presLayoutVars>
      </dgm:prSet>
      <dgm:spPr>
        <a:scene3d>
          <a:camera prst="orthographicFront"/>
          <a:lightRig rig="threePt" dir="t"/>
        </a:scene3d>
        <a:sp3d>
          <a:bevelT w="152400" h="50800" prst="softRound"/>
        </a:sp3d>
      </dgm:spPr>
    </dgm:pt>
    <dgm:pt modelId="{B1658E34-C655-4EBA-8BDD-B44DD0F1B9CB}" type="pres">
      <dgm:prSet presAssocID="{74C88AA5-18E1-4278-A7AD-0D99030DC462}" presName="Image" presStyleLbl="node1" presStyleIdx="0" presStyleCnt="2"/>
      <dgm:spPr>
        <a:blipFill>
          <a:blip xmlns:r="http://schemas.openxmlformats.org/officeDocument/2006/relationships" r:embed="rId1">
            <a:duotone>
              <a:schemeClr val="accent5">
                <a:shade val="45000"/>
                <a:satMod val="135000"/>
              </a:schemeClr>
              <a:prstClr val="white"/>
            </a:duotone>
            <a:extLst>
              <a:ext uri="{96DAC541-7B7A-43D3-8B79-37D633B846F1}">
                <asvg:svgBlip xmlns:asvg="http://schemas.microsoft.com/office/drawing/2016/SVG/main" r:embed="rId2"/>
              </a:ext>
            </a:extLst>
          </a:blip>
          <a:srcRect/>
          <a:stretch>
            <a:fillRect/>
          </a:stretch>
        </a:blipFill>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softRound"/>
        </a:sp3d>
      </dgm:spPr>
    </dgm:pt>
    <dgm:pt modelId="{7E70ACDE-9F36-4030-8AB9-C69AAE5A3396}" type="pres">
      <dgm:prSet presAssocID="{74C88AA5-18E1-4278-A7AD-0D99030DC462}" presName="childText" presStyleLbl="lnNode1" presStyleIdx="0" presStyleCnt="2">
        <dgm:presLayoutVars>
          <dgm:chMax val="0"/>
          <dgm:chPref val="0"/>
          <dgm:bulletEnabled val="1"/>
        </dgm:presLayoutVars>
      </dgm:prSet>
      <dgm:spPr/>
    </dgm:pt>
    <dgm:pt modelId="{EB6EB9D2-ACD3-4CAB-A6E7-6D020DAF8215}" type="pres">
      <dgm:prSet presAssocID="{4154B58F-4AC1-4A5C-903D-14AAC843A700}" presName="childComposite" presStyleCnt="0">
        <dgm:presLayoutVars>
          <dgm:chMax val="0"/>
          <dgm:chPref val="0"/>
        </dgm:presLayoutVars>
      </dgm:prSet>
      <dgm:spPr>
        <a:scene3d>
          <a:camera prst="orthographicFront"/>
          <a:lightRig rig="threePt" dir="t"/>
        </a:scene3d>
        <a:sp3d>
          <a:bevelT w="152400" h="50800" prst="softRound"/>
        </a:sp3d>
      </dgm:spPr>
    </dgm:pt>
    <dgm:pt modelId="{CCA9EB92-DCD9-4C65-80F8-B94882DC857E}" type="pres">
      <dgm:prSet presAssocID="{4154B58F-4AC1-4A5C-903D-14AAC843A700}" presName="Image" presStyleLbl="node1" presStyleIdx="1" presStyleCnt="2"/>
      <dgm:spPr>
        <a:blipFill>
          <a:blip xmlns:r="http://schemas.openxmlformats.org/officeDocument/2006/relationships"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softRound"/>
        </a:sp3d>
      </dgm:spPr>
      <dgm:extLst>
        <a:ext uri="{E40237B7-FDA0-4F09-8148-C483321AD2D9}">
          <dgm14:cNvPr xmlns:dgm14="http://schemas.microsoft.com/office/drawing/2010/diagram" id="0" name="" descr="階層構造"/>
        </a:ext>
      </dgm:extLst>
    </dgm:pt>
    <dgm:pt modelId="{3F9C641A-74C9-4B88-ADF7-A0AB3D5B3B4C}" type="pres">
      <dgm:prSet presAssocID="{4154B58F-4AC1-4A5C-903D-14AAC843A700}" presName="childText" presStyleLbl="lnNode1" presStyleIdx="1" presStyleCnt="2">
        <dgm:presLayoutVars>
          <dgm:chMax val="0"/>
          <dgm:chPref val="0"/>
          <dgm:bulletEnabled val="1"/>
        </dgm:presLayoutVars>
      </dgm:prSet>
      <dgm:spPr/>
    </dgm:pt>
  </dgm:ptLst>
  <dgm:cxnLst>
    <dgm:cxn modelId="{2CE44A48-3369-4D01-95EC-D1F419B84491}" type="presOf" srcId="{AAC858AF-B33B-418E-80A2-4A253A10FC93}" destId="{EBB586C4-A11D-4378-9CE6-56513D524BA2}" srcOrd="0" destOrd="0" presId="urn:microsoft.com/office/officeart/2008/layout/PictureAccentList"/>
    <dgm:cxn modelId="{8B10176A-EE15-4014-9C32-7386BB268FD4}" srcId="{AAC858AF-B33B-418E-80A2-4A253A10FC93}" destId="{50324AFA-51D9-4BB3-8954-1A900C8E3DBE}" srcOrd="0" destOrd="0" parTransId="{5768C06E-094E-485C-8FAD-5AE6F9DC80E8}" sibTransId="{4570F796-9288-4A18-8C0B-9CED030C5C7A}"/>
    <dgm:cxn modelId="{FE091E4D-4597-411C-A771-275637633421}" srcId="{50324AFA-51D9-4BB3-8954-1A900C8E3DBE}" destId="{4154B58F-4AC1-4A5C-903D-14AAC843A700}" srcOrd="1" destOrd="0" parTransId="{40939459-7D36-496A-90DE-BDE2998AB34B}" sibTransId="{A88B83D2-0542-4BC3-9C29-6D740C1C83C4}"/>
    <dgm:cxn modelId="{8AAC8B4D-F852-4B53-8C82-49C7CA82A28E}" type="presOf" srcId="{74C88AA5-18E1-4278-A7AD-0D99030DC462}" destId="{7E70ACDE-9F36-4030-8AB9-C69AAE5A3396}" srcOrd="0" destOrd="0" presId="urn:microsoft.com/office/officeart/2008/layout/PictureAccentList"/>
    <dgm:cxn modelId="{0C619797-6A84-458A-965A-EA1AA0A8B955}" type="presOf" srcId="{50324AFA-51D9-4BB3-8954-1A900C8E3DBE}" destId="{9F4AA9E7-78F9-4647-8D63-EA2AB5F2EC52}" srcOrd="0" destOrd="0" presId="urn:microsoft.com/office/officeart/2008/layout/PictureAccentList"/>
    <dgm:cxn modelId="{A66896C9-E489-4299-A7C8-B57B3EDD8EB9}" srcId="{50324AFA-51D9-4BB3-8954-1A900C8E3DBE}" destId="{74C88AA5-18E1-4278-A7AD-0D99030DC462}" srcOrd="0" destOrd="0" parTransId="{80F44DA6-649E-42BD-B5DE-B93B90EB2ED7}" sibTransId="{DF18C70E-4869-456B-864A-3129DEE542A6}"/>
    <dgm:cxn modelId="{24A541F2-C0BF-4CAB-A2C0-B95273472B74}" type="presOf" srcId="{4154B58F-4AC1-4A5C-903D-14AAC843A700}" destId="{3F9C641A-74C9-4B88-ADF7-A0AB3D5B3B4C}" srcOrd="0" destOrd="0" presId="urn:microsoft.com/office/officeart/2008/layout/PictureAccentList"/>
    <dgm:cxn modelId="{5EEAAF24-E172-4C54-B9AD-3281109F1467}" type="presParOf" srcId="{EBB586C4-A11D-4378-9CE6-56513D524BA2}" destId="{146F2E4B-C2D1-44CE-98C1-2892AC7ACB41}" srcOrd="0" destOrd="0" presId="urn:microsoft.com/office/officeart/2008/layout/PictureAccentList"/>
    <dgm:cxn modelId="{F561CAB0-C55E-449E-A827-2AAED281F784}" type="presParOf" srcId="{146F2E4B-C2D1-44CE-98C1-2892AC7ACB41}" destId="{A6F7B7FA-B652-48D8-B38E-B4D723798C60}" srcOrd="0" destOrd="0" presId="urn:microsoft.com/office/officeart/2008/layout/PictureAccentList"/>
    <dgm:cxn modelId="{8CBA9383-330F-4261-9BD9-CF28B61E1D24}" type="presParOf" srcId="{A6F7B7FA-B652-48D8-B38E-B4D723798C60}" destId="{9F4AA9E7-78F9-4647-8D63-EA2AB5F2EC52}" srcOrd="0" destOrd="0" presId="urn:microsoft.com/office/officeart/2008/layout/PictureAccentList"/>
    <dgm:cxn modelId="{2BDC8E76-9842-4B4B-BBFE-8F480D132469}" type="presParOf" srcId="{146F2E4B-C2D1-44CE-98C1-2892AC7ACB41}" destId="{F338C04F-A6DE-4D2B-B232-AF09113EF265}" srcOrd="1" destOrd="0" presId="urn:microsoft.com/office/officeart/2008/layout/PictureAccentList"/>
    <dgm:cxn modelId="{10C50F7B-3A6F-43AC-BB1A-E3FB7EACA809}" type="presParOf" srcId="{F338C04F-A6DE-4D2B-B232-AF09113EF265}" destId="{B4C00104-A7C9-4A1B-AC13-B40350BF1FF6}" srcOrd="0" destOrd="0" presId="urn:microsoft.com/office/officeart/2008/layout/PictureAccentList"/>
    <dgm:cxn modelId="{09468FBC-CEA9-42AC-BD68-EFCE0AA82774}" type="presParOf" srcId="{B4C00104-A7C9-4A1B-AC13-B40350BF1FF6}" destId="{B1658E34-C655-4EBA-8BDD-B44DD0F1B9CB}" srcOrd="0" destOrd="0" presId="urn:microsoft.com/office/officeart/2008/layout/PictureAccentList"/>
    <dgm:cxn modelId="{EE82CD13-944D-494C-A933-38E8CDBFF0EE}" type="presParOf" srcId="{B4C00104-A7C9-4A1B-AC13-B40350BF1FF6}" destId="{7E70ACDE-9F36-4030-8AB9-C69AAE5A3396}" srcOrd="1" destOrd="0" presId="urn:microsoft.com/office/officeart/2008/layout/PictureAccentList"/>
    <dgm:cxn modelId="{50F9386F-7CF5-4A88-899F-984774E84EE3}" type="presParOf" srcId="{F338C04F-A6DE-4D2B-B232-AF09113EF265}" destId="{EB6EB9D2-ACD3-4CAB-A6E7-6D020DAF8215}" srcOrd="1" destOrd="0" presId="urn:microsoft.com/office/officeart/2008/layout/PictureAccentList"/>
    <dgm:cxn modelId="{74033A64-FBA8-42D3-BCFB-8766DFEA6C80}" type="presParOf" srcId="{EB6EB9D2-ACD3-4CAB-A6E7-6D020DAF8215}" destId="{CCA9EB92-DCD9-4C65-80F8-B94882DC857E}" srcOrd="0" destOrd="0" presId="urn:microsoft.com/office/officeart/2008/layout/PictureAccentList"/>
    <dgm:cxn modelId="{90A591CE-84DD-42E0-99FD-414F59EC8537}" type="presParOf" srcId="{EB6EB9D2-ACD3-4CAB-A6E7-6D020DAF8215}" destId="{3F9C641A-74C9-4B88-ADF7-A0AB3D5B3B4C}" srcOrd="1" destOrd="0" presId="urn:microsoft.com/office/officeart/2008/layout/PictureAccentList"/>
  </dgm:cxnLst>
  <dgm:bg>
    <a:effectLst>
      <a:innerShdw blurRad="114300">
        <a:prstClr val="black"/>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AA9E7-78F9-4647-8D63-EA2AB5F2EC52}">
      <dsp:nvSpPr>
        <dsp:cNvPr id="0" name=""/>
        <dsp:cNvSpPr/>
      </dsp:nvSpPr>
      <dsp:spPr>
        <a:xfrm>
          <a:off x="0" y="371963"/>
          <a:ext cx="4445688" cy="1062753"/>
        </a:xfrm>
        <a:prstGeom prst="roundRect">
          <a:avLst>
            <a:gd name="adj" fmla="val 10000"/>
          </a:avLst>
        </a:prstGeom>
        <a:solidFill>
          <a:srgbClr val="F3F6FB"/>
        </a:solidFill>
        <a:ln>
          <a:solidFill>
            <a:schemeClr val="bg1">
              <a:lumMod val="85000"/>
            </a:schemeClr>
          </a:solidFill>
        </a:ln>
        <a:effectLst>
          <a:outerShdw blurRad="50800" dist="38100" dir="2700000" algn="tl" rotWithShape="0">
            <a:prstClr val="black">
              <a:alpha val="40000"/>
            </a:prstClr>
          </a:outerShdw>
        </a:effectLst>
        <a:scene3d>
          <a:camera prst="orthographicFront">
            <a:rot lat="0" lon="0" rev="0"/>
          </a:camera>
          <a:lightRig rig="chilly" dir="t"/>
        </a:scene3d>
        <a:sp3d contourW="19050" prstMaterial="metal">
          <a:bevelT w="88900" h="203200" prst="softRound"/>
        </a:sp3d>
      </dsp:spPr>
      <dsp:style>
        <a:lnRef idx="0">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dist" defTabSz="1066800">
            <a:lnSpc>
              <a:spcPct val="90000"/>
            </a:lnSpc>
            <a:spcBef>
              <a:spcPct val="0"/>
            </a:spcBef>
            <a:spcAft>
              <a:spcPct val="35000"/>
            </a:spcAft>
            <a:buNone/>
          </a:pPr>
          <a:r>
            <a:rPr kumimoji="1" lang="ja-JP" altLang="en-US" sz="2400" b="0" kern="1200" dirty="0">
              <a:solidFill>
                <a:schemeClr val="tx1">
                  <a:lumMod val="95000"/>
                  <a:lumOff val="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○○対策マニュアル</a:t>
          </a:r>
        </a:p>
      </dsp:txBody>
      <dsp:txXfrm>
        <a:off x="31127" y="403090"/>
        <a:ext cx="4383434" cy="1000499"/>
      </dsp:txXfrm>
    </dsp:sp>
    <dsp:sp modelId="{B1658E34-C655-4EBA-8BDD-B44DD0F1B9CB}">
      <dsp:nvSpPr>
        <dsp:cNvPr id="0" name=""/>
        <dsp:cNvSpPr/>
      </dsp:nvSpPr>
      <dsp:spPr>
        <a:xfrm>
          <a:off x="0" y="1626012"/>
          <a:ext cx="1062753" cy="1062753"/>
        </a:xfrm>
        <a:prstGeom prst="roundRect">
          <a:avLst>
            <a:gd name="adj" fmla="val 16670"/>
          </a:avLst>
        </a:prstGeom>
        <a:blipFill>
          <a:blip xmlns:r="http://schemas.openxmlformats.org/officeDocument/2006/relationships" r:embed="rId1">
            <a:duotone>
              <a:schemeClr val="accent5">
                <a:shade val="45000"/>
                <a:satMod val="135000"/>
              </a:schemeClr>
              <a:prstClr val="white"/>
            </a:duotone>
            <a:extLst>
              <a:ext uri="{96DAC541-7B7A-43D3-8B79-37D633B846F1}">
                <asvg:svgBlip xmlns:asvg="http://schemas.microsoft.com/office/drawing/2016/SVG/main" r:embed="rId2"/>
              </a:ext>
            </a:extLst>
          </a:blip>
          <a:srcRect/>
          <a:stretch>
            <a:fillRect/>
          </a:stretch>
        </a:blipFill>
        <a:ln>
          <a:no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softRound"/>
        </a:sp3d>
      </dsp:spPr>
      <dsp:style>
        <a:lnRef idx="0">
          <a:scrgbClr r="0" g="0" b="0"/>
        </a:lnRef>
        <a:fillRef idx="1">
          <a:scrgbClr r="0" g="0" b="0"/>
        </a:fillRef>
        <a:effectRef idx="2">
          <a:scrgbClr r="0" g="0" b="0"/>
        </a:effectRef>
        <a:fontRef idx="minor">
          <a:schemeClr val="lt1"/>
        </a:fontRef>
      </dsp:style>
    </dsp:sp>
    <dsp:sp modelId="{7E70ACDE-9F36-4030-8AB9-C69AAE5A3396}">
      <dsp:nvSpPr>
        <dsp:cNvPr id="0" name=""/>
        <dsp:cNvSpPr/>
      </dsp:nvSpPr>
      <dsp:spPr>
        <a:xfrm>
          <a:off x="1126518" y="1626012"/>
          <a:ext cx="3319169" cy="1062753"/>
        </a:xfrm>
        <a:prstGeom prst="roundRect">
          <a:avLst>
            <a:gd name="adj" fmla="val 16670"/>
          </a:avLst>
        </a:prstGeom>
        <a:solidFill>
          <a:srgbClr val="FFFFCC"/>
        </a:solidFill>
        <a:ln>
          <a:noFill/>
        </a:ln>
        <a:effectLst>
          <a:outerShdw blurRad="50800" dist="38100" dir="2700000" algn="tl" rotWithShape="0">
            <a:prstClr val="black">
              <a:alpha val="40000"/>
            </a:prstClr>
          </a:outerShdw>
        </a:effectLst>
        <a:scene3d>
          <a:camera prst="orthographicFront">
            <a:rot lat="0" lon="0" rev="0"/>
          </a:camera>
          <a:lightRig rig="chilly" dir="t"/>
        </a:scene3d>
        <a:sp3d contourW="19050" prstMaterial="metal">
          <a:bevelT w="88900" h="203200" prst="artDeco"/>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dist" defTabSz="889000">
            <a:lnSpc>
              <a:spcPct val="90000"/>
            </a:lnSpc>
            <a:spcBef>
              <a:spcPct val="0"/>
            </a:spcBef>
            <a:spcAft>
              <a:spcPct val="35000"/>
            </a:spcAft>
            <a:buNone/>
          </a:pPr>
          <a:r>
            <a:rPr kumimoji="1" lang="ja-JP" altLang="en-US" sz="2000" b="0" kern="1200" dirty="0">
              <a:ln w="3175">
                <a:solidFill>
                  <a:schemeClr val="tx1"/>
                </a:solidFill>
              </a:ln>
              <a:solidFill>
                <a:srgbClr val="00B0F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初動体制の確立</a:t>
          </a:r>
        </a:p>
      </dsp:txBody>
      <dsp:txXfrm>
        <a:off x="1178407" y="1677901"/>
        <a:ext cx="3215391" cy="958975"/>
      </dsp:txXfrm>
    </dsp:sp>
    <dsp:sp modelId="{CCA9EB92-DCD9-4C65-80F8-B94882DC857E}">
      <dsp:nvSpPr>
        <dsp:cNvPr id="0" name=""/>
        <dsp:cNvSpPr/>
      </dsp:nvSpPr>
      <dsp:spPr>
        <a:xfrm>
          <a:off x="0" y="2816296"/>
          <a:ext cx="1062753" cy="1062753"/>
        </a:xfrm>
        <a:prstGeom prst="roundRect">
          <a:avLst>
            <a:gd name="adj" fmla="val 16670"/>
          </a:avLst>
        </a:prstGeom>
        <a:blipFill>
          <a:blip xmlns:r="http://schemas.openxmlformats.org/officeDocument/2006/relationships"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softRound"/>
        </a:sp3d>
      </dsp:spPr>
      <dsp:style>
        <a:lnRef idx="0">
          <a:scrgbClr r="0" g="0" b="0"/>
        </a:lnRef>
        <a:fillRef idx="1">
          <a:scrgbClr r="0" g="0" b="0"/>
        </a:fillRef>
        <a:effectRef idx="2">
          <a:scrgbClr r="0" g="0" b="0"/>
        </a:effectRef>
        <a:fontRef idx="minor">
          <a:schemeClr val="lt1"/>
        </a:fontRef>
      </dsp:style>
    </dsp:sp>
    <dsp:sp modelId="{3F9C641A-74C9-4B88-ADF7-A0AB3D5B3B4C}">
      <dsp:nvSpPr>
        <dsp:cNvPr id="0" name=""/>
        <dsp:cNvSpPr/>
      </dsp:nvSpPr>
      <dsp:spPr>
        <a:xfrm>
          <a:off x="1126518" y="2816296"/>
          <a:ext cx="3319169" cy="1062753"/>
        </a:xfrm>
        <a:prstGeom prst="roundRect">
          <a:avLst>
            <a:gd name="adj" fmla="val 16670"/>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sunrise" dir="t"/>
        </a:scene3d>
        <a:sp3d contourW="19050" prstMaterial="metal">
          <a:bevelT w="88900" h="203200" prst="artDeco"/>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dist" defTabSz="889000">
            <a:lnSpc>
              <a:spcPct val="90000"/>
            </a:lnSpc>
            <a:spcBef>
              <a:spcPct val="0"/>
            </a:spcBef>
            <a:spcAft>
              <a:spcPct val="35000"/>
            </a:spcAft>
            <a:buNone/>
          </a:pPr>
          <a:r>
            <a:rPr kumimoji="1" lang="ja-JP" altLang="en-US" sz="2000" b="0" kern="1200" dirty="0">
              <a:ln w="3175">
                <a:solidFill>
                  <a:schemeClr val="tx1"/>
                </a:solidFill>
              </a:ln>
              <a:solidFill>
                <a:srgbClr val="00B0F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役  割  分  担</a:t>
          </a:r>
        </a:p>
      </dsp:txBody>
      <dsp:txXfrm>
        <a:off x="1178407" y="2868185"/>
        <a:ext cx="3215391" cy="958975"/>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0"/>
            <a:ext cx="2949575" cy="4968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sz="quarter" idx="1"/>
          </p:nvPr>
        </p:nvSpPr>
        <p:spPr>
          <a:xfrm>
            <a:off x="3856041" y="0"/>
            <a:ext cx="2949575" cy="496888"/>
          </a:xfrm>
          <a:prstGeom prst="rect">
            <a:avLst/>
          </a:prstGeom>
        </p:spPr>
        <p:txBody>
          <a:bodyPr vert="horz" lIns="91440" tIns="45720" rIns="91440" bIns="45720" rtlCol="0"/>
          <a:lstStyle>
            <a:lvl1pPr algn="r">
              <a:defRPr sz="1200"/>
            </a:lvl1pPr>
          </a:lstStyle>
          <a:p>
            <a:fld id="{392D821E-4809-4B3C-AE16-08F28EE9F91F}" type="datetimeFigureOut">
              <a:rPr kumimoji="1" lang="ja-JP" altLang="en-US" smtClean="0"/>
              <a:pPr/>
              <a:t>2020/11/18</a:t>
            </a:fld>
            <a:endParaRPr kumimoji="1" lang="ja-JP" altLang="en-US" dirty="0"/>
          </a:p>
        </p:txBody>
      </p:sp>
      <p:sp>
        <p:nvSpPr>
          <p:cNvPr id="4" name="フッター プレースホルダ 3"/>
          <p:cNvSpPr>
            <a:spLocks noGrp="1"/>
          </p:cNvSpPr>
          <p:nvPr>
            <p:ph type="ftr" sz="quarter" idx="2"/>
          </p:nvPr>
        </p:nvSpPr>
        <p:spPr>
          <a:xfrm>
            <a:off x="3" y="9440868"/>
            <a:ext cx="2949575" cy="496887"/>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 4"/>
          <p:cNvSpPr>
            <a:spLocks noGrp="1"/>
          </p:cNvSpPr>
          <p:nvPr>
            <p:ph type="sldNum" sz="quarter" idx="3"/>
          </p:nvPr>
        </p:nvSpPr>
        <p:spPr>
          <a:xfrm>
            <a:off x="3856041" y="9440868"/>
            <a:ext cx="2949575" cy="496887"/>
          </a:xfrm>
          <a:prstGeom prst="rect">
            <a:avLst/>
          </a:prstGeom>
        </p:spPr>
        <p:txBody>
          <a:bodyPr vert="horz" lIns="91440" tIns="45720" rIns="91440" bIns="45720" rtlCol="0" anchor="b"/>
          <a:lstStyle>
            <a:lvl1pPr algn="r">
              <a:defRPr sz="1200"/>
            </a:lvl1pPr>
          </a:lstStyle>
          <a:p>
            <a:fld id="{C7EF4297-4097-4296-9D1A-DC1D27E5FF33}" type="slidenum">
              <a:rPr kumimoji="1" lang="ja-JP" altLang="en-US" smtClean="0"/>
              <a:pPr/>
              <a:t>‹#›</a:t>
            </a:fld>
            <a:endParaRPr kumimoji="1" lang="ja-JP" altLang="en-US" dirty="0"/>
          </a:p>
        </p:txBody>
      </p:sp>
    </p:spTree>
    <p:extLst>
      <p:ext uri="{BB962C8B-B14F-4D97-AF65-F5344CB8AC3E}">
        <p14:creationId xmlns:p14="http://schemas.microsoft.com/office/powerpoint/2010/main" val="36258842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0"/>
            <a:ext cx="2949787" cy="496967"/>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55841" y="0"/>
            <a:ext cx="2949787" cy="496967"/>
          </a:xfrm>
          <a:prstGeom prst="rect">
            <a:avLst/>
          </a:prstGeom>
        </p:spPr>
        <p:txBody>
          <a:bodyPr vert="horz" lIns="91440" tIns="45720" rIns="91440" bIns="45720" rtlCol="0"/>
          <a:lstStyle>
            <a:lvl1pPr algn="r">
              <a:defRPr sz="1200"/>
            </a:lvl1pPr>
          </a:lstStyle>
          <a:p>
            <a:fld id="{49E436B9-B2AF-4544-A889-A6AFAE245FDE}" type="datetimeFigureOut">
              <a:rPr kumimoji="1" lang="ja-JP" altLang="en-US" smtClean="0"/>
              <a:pPr/>
              <a:t>2020/11/18</a:t>
            </a:fld>
            <a:endParaRPr kumimoji="1" lang="ja-JP" altLang="en-US" dirty="0"/>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3" y="9440648"/>
            <a:ext cx="2949787" cy="496967"/>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55841" y="9440648"/>
            <a:ext cx="2949787" cy="496967"/>
          </a:xfrm>
          <a:prstGeom prst="rect">
            <a:avLst/>
          </a:prstGeom>
        </p:spPr>
        <p:txBody>
          <a:bodyPr vert="horz" lIns="91440" tIns="45720" rIns="91440" bIns="45720" rtlCol="0" anchor="b"/>
          <a:lstStyle>
            <a:lvl1pPr algn="r">
              <a:defRPr sz="1200"/>
            </a:lvl1pPr>
          </a:lstStyle>
          <a:p>
            <a:fld id="{BD09E8BA-1C46-449F-AE47-8CA896A511FF}" type="slidenum">
              <a:rPr kumimoji="1" lang="ja-JP" altLang="en-US" smtClean="0"/>
              <a:pPr/>
              <a:t>‹#›</a:t>
            </a:fld>
            <a:endParaRPr kumimoji="1" lang="ja-JP" altLang="en-US" dirty="0"/>
          </a:p>
        </p:txBody>
      </p:sp>
    </p:spTree>
    <p:extLst>
      <p:ext uri="{BB962C8B-B14F-4D97-AF65-F5344CB8AC3E}">
        <p14:creationId xmlns:p14="http://schemas.microsoft.com/office/powerpoint/2010/main" val="28091682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kumimoji="1">
                <a:solidFill>
                  <a:schemeClr val="tx1"/>
                </a:solidFill>
                <a:latin typeface="Times New Roman" pitchFamily="18" charset="0"/>
                <a:ea typeface="ＭＳ Ｐゴシック" pitchFamily="50" charset="-128"/>
              </a:defRPr>
            </a:lvl1pPr>
            <a:lvl2pPr marL="742950" indent="-285750" defTabSz="922338">
              <a:defRPr kumimoji="1">
                <a:solidFill>
                  <a:schemeClr val="tx1"/>
                </a:solidFill>
                <a:latin typeface="Times New Roman" pitchFamily="18" charset="0"/>
                <a:ea typeface="ＭＳ Ｐゴシック" pitchFamily="50" charset="-128"/>
              </a:defRPr>
            </a:lvl2pPr>
            <a:lvl3pPr marL="1143000" indent="-228600" defTabSz="922338">
              <a:defRPr kumimoji="1">
                <a:solidFill>
                  <a:schemeClr val="tx1"/>
                </a:solidFill>
                <a:latin typeface="Times New Roman" pitchFamily="18" charset="0"/>
                <a:ea typeface="ＭＳ Ｐゴシック" pitchFamily="50" charset="-128"/>
              </a:defRPr>
            </a:lvl3pPr>
            <a:lvl4pPr marL="1600200" indent="-228600" defTabSz="922338">
              <a:defRPr kumimoji="1">
                <a:solidFill>
                  <a:schemeClr val="tx1"/>
                </a:solidFill>
                <a:latin typeface="Times New Roman" pitchFamily="18" charset="0"/>
                <a:ea typeface="ＭＳ Ｐゴシック" pitchFamily="50" charset="-128"/>
              </a:defRPr>
            </a:lvl4pPr>
            <a:lvl5pPr marL="2057400" indent="-228600" defTabSz="922338">
              <a:defRPr kumimoji="1">
                <a:solidFill>
                  <a:schemeClr val="tx1"/>
                </a:solidFill>
                <a:latin typeface="Times New Roman" pitchFamily="18" charset="0"/>
                <a:ea typeface="ＭＳ Ｐゴシック" pitchFamily="50" charset="-128"/>
              </a:defRPr>
            </a:lvl5pPr>
            <a:lvl6pPr marL="2514600" indent="-228600" defTabSz="922338"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defTabSz="922338"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defTabSz="922338"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defTabSz="922338"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fld id="{73A59A79-BEEA-45F0-8DF2-8B69C6408DFE}" type="slidenum">
              <a:rPr lang="en-US" altLang="ja-JP"/>
              <a:pPr/>
              <a:t>1</a:t>
            </a:fld>
            <a:endParaRPr lang="en-US" altLang="ja-JP"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mj-ea"/>
              <a:ea typeface="+mj-ea"/>
            </a:endParaRPr>
          </a:p>
        </p:txBody>
      </p:sp>
    </p:spTree>
    <p:extLst>
      <p:ext uri="{BB962C8B-B14F-4D97-AF65-F5344CB8AC3E}">
        <p14:creationId xmlns:p14="http://schemas.microsoft.com/office/powerpoint/2010/main" val="568577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a:extLst>
              <a:ext uri="{FF2B5EF4-FFF2-40B4-BE49-F238E27FC236}">
                <a16:creationId xmlns:a16="http://schemas.microsoft.com/office/drawing/2014/main" id="{974BB758-8E94-418D-96D6-6E37B161FD35}"/>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726FD01D-6617-4E0C-8598-0C83F7FA90A6}" type="slidenum">
              <a:rPr lang="en-US" altLang="ja-JP" sz="1200" b="0" smtClean="0"/>
              <a:pPr/>
              <a:t>10</a:t>
            </a:fld>
            <a:endParaRPr lang="en-US" altLang="ja-JP" sz="1200" b="0"/>
          </a:p>
        </p:txBody>
      </p:sp>
      <p:sp>
        <p:nvSpPr>
          <p:cNvPr id="15363" name="Rectangle 1031">
            <a:extLst>
              <a:ext uri="{FF2B5EF4-FFF2-40B4-BE49-F238E27FC236}">
                <a16:creationId xmlns:a16="http://schemas.microsoft.com/office/drawing/2014/main" id="{D3953BCE-EFE3-4D95-B7E6-01E694382541}"/>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E251C6B-1C89-456E-B9A0-D5C2530D0969}" type="slidenum">
              <a:rPr lang="en-US" altLang="ja-JP" b="0">
                <a:ea typeface="ＭＳ Ｐゴシック" panose="020B0600070205080204" pitchFamily="50" charset="-128"/>
              </a:rPr>
              <a:pPr algn="r" eaLnBrk="1" hangingPunct="1">
                <a:spcBef>
                  <a:spcPct val="0"/>
                </a:spcBef>
              </a:pPr>
              <a:t>10</a:t>
            </a:fld>
            <a:endParaRPr lang="en-US" altLang="ja-JP" b="0">
              <a:ea typeface="ＭＳ Ｐゴシック" panose="020B0600070205080204" pitchFamily="50" charset="-128"/>
            </a:endParaRPr>
          </a:p>
        </p:txBody>
      </p:sp>
      <p:sp>
        <p:nvSpPr>
          <p:cNvPr id="15364" name="Rectangle 2">
            <a:extLst>
              <a:ext uri="{FF2B5EF4-FFF2-40B4-BE49-F238E27FC236}">
                <a16:creationId xmlns:a16="http://schemas.microsoft.com/office/drawing/2014/main" id="{B9F5E0E7-74A2-4E9E-B8DF-41D6F265D62A}"/>
              </a:ext>
            </a:extLst>
          </p:cNvPr>
          <p:cNvSpPr>
            <a:spLocks noGrp="1" noRot="1" noChangeAspect="1" noChangeArrowheads="1" noTextEdit="1"/>
          </p:cNvSpPr>
          <p:nvPr>
            <p:ph type="sldImg"/>
          </p:nvPr>
        </p:nvSpPr>
        <p:spPr>
          <a:ln/>
        </p:spPr>
      </p:sp>
      <p:sp>
        <p:nvSpPr>
          <p:cNvPr id="15365" name="Rectangle 3">
            <a:extLst>
              <a:ext uri="{FF2B5EF4-FFF2-40B4-BE49-F238E27FC236}">
                <a16:creationId xmlns:a16="http://schemas.microsoft.com/office/drawing/2014/main" id="{2C2ACAAB-4C60-4861-94D2-89FC9F671177}"/>
              </a:ext>
            </a:extLst>
          </p:cNvPr>
          <p:cNvSpPr>
            <a:spLocks noGrp="1" noChangeArrowheads="1"/>
          </p:cNvSpPr>
          <p:nvPr>
            <p:ph type="body" idx="1"/>
          </p:nvPr>
        </p:nvSpPr>
        <p:spPr>
          <a:noFill/>
        </p:spPr>
        <p:txBody>
          <a:bodyPr/>
          <a:lstStyle/>
          <a:p>
            <a:pPr eaLnBrk="1" hangingPunct="1"/>
            <a:endParaRPr lang="ja-JP" altLang="en-US" dirty="0">
              <a:latin typeface="+mj-ea"/>
              <a:ea typeface="+mj-ea"/>
            </a:endParaRPr>
          </a:p>
        </p:txBody>
      </p:sp>
    </p:spTree>
    <p:extLst>
      <p:ext uri="{BB962C8B-B14F-4D97-AF65-F5344CB8AC3E}">
        <p14:creationId xmlns:p14="http://schemas.microsoft.com/office/powerpoint/2010/main" val="185341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endParaRPr lang="en-US" altLang="ja-JP" sz="1200" b="0" dirty="0">
              <a:latin typeface="+mj-ea"/>
              <a:ea typeface="+mj-ea"/>
            </a:endParaRPr>
          </a:p>
        </p:txBody>
      </p:sp>
      <p:sp>
        <p:nvSpPr>
          <p:cNvPr id="4" name="スライド番号プレースホルダー 3"/>
          <p:cNvSpPr>
            <a:spLocks noGrp="1"/>
          </p:cNvSpPr>
          <p:nvPr>
            <p:ph type="sldNum" sz="quarter" idx="5"/>
          </p:nvPr>
        </p:nvSpPr>
        <p:spPr/>
        <p:txBody>
          <a:bodyPr/>
          <a:lstStyle/>
          <a:p>
            <a:fld id="{BD09E8BA-1C46-449F-AE47-8CA896A511FF}" type="slidenum">
              <a:rPr kumimoji="1" lang="ja-JP" altLang="en-US" smtClean="0"/>
              <a:pPr/>
              <a:t>11</a:t>
            </a:fld>
            <a:endParaRPr kumimoji="1" lang="ja-JP" altLang="en-US"/>
          </a:p>
        </p:txBody>
      </p:sp>
    </p:spTree>
    <p:extLst>
      <p:ext uri="{BB962C8B-B14F-4D97-AF65-F5344CB8AC3E}">
        <p14:creationId xmlns:p14="http://schemas.microsoft.com/office/powerpoint/2010/main" val="334753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kumimoji="1">
                <a:solidFill>
                  <a:schemeClr val="tx1"/>
                </a:solidFill>
                <a:latin typeface="Times New Roman" pitchFamily="18" charset="0"/>
                <a:ea typeface="ＭＳ Ｐゴシック" pitchFamily="50" charset="-128"/>
              </a:defRPr>
            </a:lvl1pPr>
            <a:lvl2pPr marL="742950" indent="-285750" defTabSz="922338">
              <a:defRPr kumimoji="1">
                <a:solidFill>
                  <a:schemeClr val="tx1"/>
                </a:solidFill>
                <a:latin typeface="Times New Roman" pitchFamily="18" charset="0"/>
                <a:ea typeface="ＭＳ Ｐゴシック" pitchFamily="50" charset="-128"/>
              </a:defRPr>
            </a:lvl2pPr>
            <a:lvl3pPr marL="1143000" indent="-228600" defTabSz="922338">
              <a:defRPr kumimoji="1">
                <a:solidFill>
                  <a:schemeClr val="tx1"/>
                </a:solidFill>
                <a:latin typeface="Times New Roman" pitchFamily="18" charset="0"/>
                <a:ea typeface="ＭＳ Ｐゴシック" pitchFamily="50" charset="-128"/>
              </a:defRPr>
            </a:lvl3pPr>
            <a:lvl4pPr marL="1600200" indent="-228600" defTabSz="922338">
              <a:defRPr kumimoji="1">
                <a:solidFill>
                  <a:schemeClr val="tx1"/>
                </a:solidFill>
                <a:latin typeface="Times New Roman" pitchFamily="18" charset="0"/>
                <a:ea typeface="ＭＳ Ｐゴシック" pitchFamily="50" charset="-128"/>
              </a:defRPr>
            </a:lvl4pPr>
            <a:lvl5pPr marL="2057400" indent="-228600" defTabSz="922338">
              <a:defRPr kumimoji="1">
                <a:solidFill>
                  <a:schemeClr val="tx1"/>
                </a:solidFill>
                <a:latin typeface="Times New Roman" pitchFamily="18" charset="0"/>
                <a:ea typeface="ＭＳ Ｐゴシック" pitchFamily="50" charset="-128"/>
              </a:defRPr>
            </a:lvl5pPr>
            <a:lvl6pPr marL="2514600" indent="-228600" defTabSz="922338"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defTabSz="922338"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defTabSz="922338"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defTabSz="922338"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fld id="{079952EF-01A8-4734-B59E-DE22F974301D}" type="slidenum">
              <a:rPr lang="ja-JP" altLang="en-US"/>
              <a:pPr/>
              <a:t>12</a:t>
            </a:fld>
            <a:endParaRPr lang="en-US" altLang="ja-JP"/>
          </a:p>
        </p:txBody>
      </p:sp>
      <p:sp>
        <p:nvSpPr>
          <p:cNvPr id="182275" name="Rectangle 1031"/>
          <p:cNvSpPr txBox="1">
            <a:spLocks noGrp="1" noChangeArrowheads="1"/>
          </p:cNvSpPr>
          <p:nvPr/>
        </p:nvSpPr>
        <p:spPr bwMode="auto">
          <a:xfrm>
            <a:off x="3856043" y="9440871"/>
            <a:ext cx="294798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Times New Roman" pitchFamily="18" charset="0"/>
                <a:ea typeface="ＭＳ Ｐ明朝" pitchFamily="18" charset="-128"/>
              </a:defRPr>
            </a:lvl1pPr>
            <a:lvl2pPr marL="749300" indent="-288925" defTabSz="922338">
              <a:spcBef>
                <a:spcPct val="30000"/>
              </a:spcBef>
              <a:defRPr kumimoji="1" sz="1200">
                <a:solidFill>
                  <a:schemeClr val="tx1"/>
                </a:solidFill>
                <a:latin typeface="Times New Roman" pitchFamily="18" charset="0"/>
                <a:ea typeface="ＭＳ Ｐ明朝" pitchFamily="18" charset="-128"/>
              </a:defRPr>
            </a:lvl2pPr>
            <a:lvl3pPr marL="1152525" indent="-230188" defTabSz="922338">
              <a:spcBef>
                <a:spcPct val="30000"/>
              </a:spcBef>
              <a:defRPr kumimoji="1" sz="1200">
                <a:solidFill>
                  <a:schemeClr val="tx1"/>
                </a:solidFill>
                <a:latin typeface="Times New Roman" pitchFamily="18" charset="0"/>
                <a:ea typeface="ＭＳ Ｐ明朝" pitchFamily="18" charset="-128"/>
              </a:defRPr>
            </a:lvl3pPr>
            <a:lvl4pPr marL="1614488" indent="-231775" defTabSz="922338">
              <a:spcBef>
                <a:spcPct val="30000"/>
              </a:spcBef>
              <a:defRPr kumimoji="1" sz="1200">
                <a:solidFill>
                  <a:schemeClr val="tx1"/>
                </a:solidFill>
                <a:latin typeface="Times New Roman" pitchFamily="18" charset="0"/>
                <a:ea typeface="ＭＳ Ｐ明朝" pitchFamily="18" charset="-128"/>
              </a:defRPr>
            </a:lvl4pPr>
            <a:lvl5pPr marL="2074863" indent="-230188" defTabSz="922338">
              <a:spcBef>
                <a:spcPct val="30000"/>
              </a:spcBef>
              <a:defRPr kumimoji="1" sz="1200">
                <a:solidFill>
                  <a:schemeClr val="tx1"/>
                </a:solidFill>
                <a:latin typeface="Times New Roman" pitchFamily="18" charset="0"/>
                <a:ea typeface="ＭＳ Ｐ明朝" pitchFamily="18" charset="-128"/>
              </a:defRPr>
            </a:lvl5pPr>
            <a:lvl6pPr marL="2532063" indent="-230188" defTabSz="92233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89263" indent="-230188" defTabSz="92233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46463" indent="-230188" defTabSz="92233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903663" indent="-230188" defTabSz="92233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920A106B-E64C-4B45-AD81-2B82BEBA643B}" type="slidenum">
              <a:rPr lang="en-US" altLang="ja-JP">
                <a:latin typeface="Arial" charset="0"/>
                <a:ea typeface="ＭＳ Ｐゴシック" pitchFamily="50" charset="-128"/>
              </a:rPr>
              <a:pPr algn="r" eaLnBrk="1" hangingPunct="1">
                <a:spcBef>
                  <a:spcPct val="0"/>
                </a:spcBef>
              </a:pPr>
              <a:t>12</a:t>
            </a:fld>
            <a:endParaRPr lang="en-US" altLang="ja-JP">
              <a:latin typeface="Arial" charset="0"/>
              <a:ea typeface="ＭＳ Ｐゴシック" pitchFamily="50" charset="-128"/>
            </a:endParaRPr>
          </a:p>
        </p:txBody>
      </p:sp>
      <p:sp>
        <p:nvSpPr>
          <p:cNvPr id="182276" name="Rectangle 2"/>
          <p:cNvSpPr>
            <a:spLocks noGrp="1" noRot="1" noChangeAspect="1" noChangeArrowheads="1" noTextEdit="1"/>
          </p:cNvSpPr>
          <p:nvPr>
            <p:ph type="sldImg"/>
          </p:nvPr>
        </p:nvSpPr>
        <p:spPr>
          <a:xfrm>
            <a:off x="922338" y="746125"/>
            <a:ext cx="4959350" cy="3721100"/>
          </a:xfrm>
          <a:ln/>
        </p:spPr>
      </p:sp>
      <p:sp>
        <p:nvSpPr>
          <p:cNvPr id="182277" name="Rectangle 3"/>
          <p:cNvSpPr>
            <a:spLocks noGrp="1" noChangeArrowheads="1"/>
          </p:cNvSpPr>
          <p:nvPr>
            <p:ph type="body" idx="1"/>
          </p:nvPr>
        </p:nvSpPr>
        <p:spPr>
          <a:xfrm>
            <a:off x="679450" y="4721227"/>
            <a:ext cx="5446713" cy="4471988"/>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p>
            <a:endParaRPr lang="ja-JP" altLang="en-US" dirty="0">
              <a:latin typeface="+mj-ea"/>
              <a:ea typeface="+mj-ea"/>
            </a:endParaRPr>
          </a:p>
        </p:txBody>
      </p:sp>
    </p:spTree>
    <p:extLst>
      <p:ext uri="{BB962C8B-B14F-4D97-AF65-F5344CB8AC3E}">
        <p14:creationId xmlns:p14="http://schemas.microsoft.com/office/powerpoint/2010/main" val="427732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j-ea"/>
              <a:ea typeface="+mj-ea"/>
            </a:endParaRPr>
          </a:p>
        </p:txBody>
      </p:sp>
      <p:sp>
        <p:nvSpPr>
          <p:cNvPr id="4" name="ヘッダー プレースホルダー 3"/>
          <p:cNvSpPr>
            <a:spLocks noGrp="1"/>
          </p:cNvSpPr>
          <p:nvPr>
            <p:ph type="hdr" sz="quarter"/>
          </p:nvPr>
        </p:nvSpPr>
        <p:spPr/>
        <p:txBody>
          <a:bodyPr/>
          <a:lstStyle/>
          <a:p>
            <a:r>
              <a:rPr kumimoji="1" lang="ja-JP" altLang="en-US"/>
              <a:t>「地震等緊急時対応の手引き」　　　　　　　　　　（応急給水・応急復旧・技術支援編）</a:t>
            </a:r>
          </a:p>
        </p:txBody>
      </p:sp>
      <p:sp>
        <p:nvSpPr>
          <p:cNvPr id="6" name="スライド番号プレースホルダー 5"/>
          <p:cNvSpPr>
            <a:spLocks noGrp="1"/>
          </p:cNvSpPr>
          <p:nvPr>
            <p:ph type="sldNum" sz="quarter" idx="5"/>
          </p:nvPr>
        </p:nvSpPr>
        <p:spPr/>
        <p:txBody>
          <a:bodyPr/>
          <a:lstStyle/>
          <a:p>
            <a:fld id="{DCC2F31D-9E0E-43FB-B3BA-0DAB7F309E7F}" type="slidenum">
              <a:rPr kumimoji="1" lang="ja-JP" altLang="en-US" smtClean="0"/>
              <a:t>13</a:t>
            </a:fld>
            <a:endParaRPr kumimoji="1" lang="ja-JP" altLang="en-US"/>
          </a:p>
        </p:txBody>
      </p:sp>
    </p:spTree>
    <p:extLst>
      <p:ext uri="{BB962C8B-B14F-4D97-AF65-F5344CB8AC3E}">
        <p14:creationId xmlns:p14="http://schemas.microsoft.com/office/powerpoint/2010/main" val="3546055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j-ea"/>
              <a:ea typeface="+mj-ea"/>
            </a:endParaRPr>
          </a:p>
        </p:txBody>
      </p:sp>
      <p:sp>
        <p:nvSpPr>
          <p:cNvPr id="4" name="スライド番号プレースホルダー 3"/>
          <p:cNvSpPr>
            <a:spLocks noGrp="1"/>
          </p:cNvSpPr>
          <p:nvPr>
            <p:ph type="sldNum" sz="quarter" idx="5"/>
          </p:nvPr>
        </p:nvSpPr>
        <p:spPr/>
        <p:txBody>
          <a:bodyPr/>
          <a:lstStyle/>
          <a:p>
            <a:fld id="{BD09E8BA-1C46-449F-AE47-8CA896A511FF}" type="slidenum">
              <a:rPr kumimoji="1" lang="ja-JP" altLang="en-US" smtClean="0"/>
              <a:pPr/>
              <a:t>14</a:t>
            </a:fld>
            <a:endParaRPr kumimoji="1" lang="ja-JP" altLang="en-US"/>
          </a:p>
        </p:txBody>
      </p:sp>
    </p:spTree>
    <p:extLst>
      <p:ext uri="{BB962C8B-B14F-4D97-AF65-F5344CB8AC3E}">
        <p14:creationId xmlns:p14="http://schemas.microsoft.com/office/powerpoint/2010/main" val="3203628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endParaRPr kumimoji="1" lang="en-US" altLang="ja-JP" dirty="0">
              <a:latin typeface="+mj-ea"/>
              <a:ea typeface="+mj-ea"/>
            </a:endParaRPr>
          </a:p>
        </p:txBody>
      </p:sp>
      <p:sp>
        <p:nvSpPr>
          <p:cNvPr id="4" name="スライド番号プレースホルダー 3"/>
          <p:cNvSpPr>
            <a:spLocks noGrp="1"/>
          </p:cNvSpPr>
          <p:nvPr>
            <p:ph type="sldNum" sz="quarter" idx="5"/>
          </p:nvPr>
        </p:nvSpPr>
        <p:spPr/>
        <p:txBody>
          <a:bodyPr/>
          <a:lstStyle/>
          <a:p>
            <a:fld id="{BD09E8BA-1C46-449F-AE47-8CA896A511FF}" type="slidenum">
              <a:rPr kumimoji="1" lang="ja-JP" altLang="en-US" smtClean="0"/>
              <a:pPr/>
              <a:t>15</a:t>
            </a:fld>
            <a:endParaRPr kumimoji="1" lang="ja-JP" altLang="en-US"/>
          </a:p>
        </p:txBody>
      </p:sp>
    </p:spTree>
    <p:extLst>
      <p:ext uri="{BB962C8B-B14F-4D97-AF65-F5344CB8AC3E}">
        <p14:creationId xmlns:p14="http://schemas.microsoft.com/office/powerpoint/2010/main" val="3008913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endParaRPr kumimoji="1" lang="ja-JP" altLang="en-US" dirty="0">
              <a:latin typeface="+mj-ea"/>
              <a:ea typeface="+mj-ea"/>
            </a:endParaRPr>
          </a:p>
        </p:txBody>
      </p:sp>
      <p:sp>
        <p:nvSpPr>
          <p:cNvPr id="4" name="スライド番号プレースホルダー 3"/>
          <p:cNvSpPr>
            <a:spLocks noGrp="1"/>
          </p:cNvSpPr>
          <p:nvPr>
            <p:ph type="sldNum" sz="quarter" idx="5"/>
          </p:nvPr>
        </p:nvSpPr>
        <p:spPr/>
        <p:txBody>
          <a:bodyPr/>
          <a:lstStyle/>
          <a:p>
            <a:fld id="{BD09E8BA-1C46-449F-AE47-8CA896A511FF}" type="slidenum">
              <a:rPr kumimoji="1" lang="ja-JP" altLang="en-US" smtClean="0"/>
              <a:pPr/>
              <a:t>16</a:t>
            </a:fld>
            <a:endParaRPr kumimoji="1" lang="ja-JP" altLang="en-US"/>
          </a:p>
        </p:txBody>
      </p:sp>
    </p:spTree>
    <p:extLst>
      <p:ext uri="{BB962C8B-B14F-4D97-AF65-F5344CB8AC3E}">
        <p14:creationId xmlns:p14="http://schemas.microsoft.com/office/powerpoint/2010/main" val="3236462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a:extLst>
              <a:ext uri="{FF2B5EF4-FFF2-40B4-BE49-F238E27FC236}">
                <a16:creationId xmlns:a16="http://schemas.microsoft.com/office/drawing/2014/main" id="{9EABB874-9B44-4062-B8D5-5A9C9B0AD031}"/>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EF33A3D2-2A7F-47E3-87B0-809AD2B9B7B4}" type="slidenum">
              <a:rPr lang="en-US" altLang="ja-JP" sz="1200" b="0" smtClean="0"/>
              <a:pPr/>
              <a:t>17</a:t>
            </a:fld>
            <a:endParaRPr lang="en-US" altLang="ja-JP" sz="1200" b="0"/>
          </a:p>
        </p:txBody>
      </p:sp>
      <p:sp>
        <p:nvSpPr>
          <p:cNvPr id="26627" name="Rectangle 1031">
            <a:extLst>
              <a:ext uri="{FF2B5EF4-FFF2-40B4-BE49-F238E27FC236}">
                <a16:creationId xmlns:a16="http://schemas.microsoft.com/office/drawing/2014/main" id="{BDCC3172-B8F1-4EB9-A3D3-48498651B7FE}"/>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D0B63F87-60DB-4272-B134-8182390217C4}" type="slidenum">
              <a:rPr lang="en-US" altLang="ja-JP" b="0">
                <a:ea typeface="ＭＳ Ｐゴシック" panose="020B0600070205080204" pitchFamily="50" charset="-128"/>
              </a:rPr>
              <a:pPr algn="r" eaLnBrk="1" hangingPunct="1">
                <a:spcBef>
                  <a:spcPct val="0"/>
                </a:spcBef>
              </a:pPr>
              <a:t>17</a:t>
            </a:fld>
            <a:endParaRPr lang="en-US" altLang="ja-JP" b="0">
              <a:ea typeface="ＭＳ Ｐゴシック" panose="020B0600070205080204" pitchFamily="50" charset="-128"/>
            </a:endParaRPr>
          </a:p>
        </p:txBody>
      </p:sp>
      <p:sp>
        <p:nvSpPr>
          <p:cNvPr id="26628" name="Rectangle 2">
            <a:extLst>
              <a:ext uri="{FF2B5EF4-FFF2-40B4-BE49-F238E27FC236}">
                <a16:creationId xmlns:a16="http://schemas.microsoft.com/office/drawing/2014/main" id="{5946C865-C5F4-463A-8403-2A82F9014CA3}"/>
              </a:ext>
            </a:extLst>
          </p:cNvPr>
          <p:cNvSpPr>
            <a:spLocks noGrp="1" noRot="1" noChangeAspect="1" noChangeArrowheads="1" noTextEdit="1"/>
          </p:cNvSpPr>
          <p:nvPr>
            <p:ph type="sldImg"/>
          </p:nvPr>
        </p:nvSpPr>
        <p:spPr>
          <a:solidFill>
            <a:srgbClr val="FFFFFF"/>
          </a:solidFill>
          <a:ln/>
        </p:spPr>
      </p:sp>
      <p:sp>
        <p:nvSpPr>
          <p:cNvPr id="26629" name="Rectangle 3">
            <a:extLst>
              <a:ext uri="{FF2B5EF4-FFF2-40B4-BE49-F238E27FC236}">
                <a16:creationId xmlns:a16="http://schemas.microsoft.com/office/drawing/2014/main" id="{D863E4AA-C332-416D-BEF7-1DD93A113CFE}"/>
              </a:ext>
            </a:extLst>
          </p:cNvPr>
          <p:cNvSpPr>
            <a:spLocks noGrp="1" noChangeArrowheads="1"/>
          </p:cNvSpPr>
          <p:nvPr>
            <p:ph type="body" idx="1"/>
          </p:nvPr>
        </p:nvSpPr>
        <p:spPr>
          <a:solidFill>
            <a:srgbClr val="FFFFFF"/>
          </a:solidFill>
          <a:ln>
            <a:solidFill>
              <a:schemeClr val="bg1"/>
            </a:solidFill>
            <a:miter lim="800000"/>
            <a:headEnd/>
            <a:tailEnd/>
          </a:ln>
        </p:spPr>
        <p:txBody>
          <a:bodyPr/>
          <a:lstStyle/>
          <a:p>
            <a:pPr eaLnBrk="1" hangingPunct="1"/>
            <a:endParaRPr lang="ja-JP" altLang="en-US" dirty="0">
              <a:latin typeface="+mj-ea"/>
              <a:ea typeface="+mj-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a:extLst>
              <a:ext uri="{FF2B5EF4-FFF2-40B4-BE49-F238E27FC236}">
                <a16:creationId xmlns:a16="http://schemas.microsoft.com/office/drawing/2014/main" id="{CCC1200C-0266-4E84-8DB9-8747964BD4FB}"/>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43542242-4767-40EA-8B33-A7C021A557EF}" type="slidenum">
              <a:rPr lang="en-US" altLang="ja-JP" sz="1200" b="0" smtClean="0"/>
              <a:pPr/>
              <a:t>18</a:t>
            </a:fld>
            <a:endParaRPr lang="en-US" altLang="ja-JP" sz="1200" b="0"/>
          </a:p>
        </p:txBody>
      </p:sp>
      <p:sp>
        <p:nvSpPr>
          <p:cNvPr id="28675" name="Rectangle 1031">
            <a:extLst>
              <a:ext uri="{FF2B5EF4-FFF2-40B4-BE49-F238E27FC236}">
                <a16:creationId xmlns:a16="http://schemas.microsoft.com/office/drawing/2014/main" id="{6E57BEA7-2EC5-48C7-89C9-8DB557C6E585}"/>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82F666B0-5E19-4AA0-A9BB-37CD946DCF40}" type="slidenum">
              <a:rPr lang="en-US" altLang="ja-JP" b="0">
                <a:solidFill>
                  <a:srgbClr val="000000"/>
                </a:solidFill>
                <a:ea typeface="ＭＳ Ｐゴシック" panose="020B0600070205080204" pitchFamily="50" charset="-128"/>
              </a:rPr>
              <a:pPr algn="r" eaLnBrk="1" hangingPunct="1">
                <a:spcBef>
                  <a:spcPct val="0"/>
                </a:spcBef>
              </a:pPr>
              <a:t>18</a:t>
            </a:fld>
            <a:endParaRPr lang="en-US" altLang="ja-JP" b="0">
              <a:solidFill>
                <a:srgbClr val="000000"/>
              </a:solidFill>
              <a:ea typeface="ＭＳ Ｐゴシック" panose="020B0600070205080204" pitchFamily="50" charset="-128"/>
            </a:endParaRPr>
          </a:p>
        </p:txBody>
      </p:sp>
      <p:sp>
        <p:nvSpPr>
          <p:cNvPr id="28676" name="Rectangle 2">
            <a:extLst>
              <a:ext uri="{FF2B5EF4-FFF2-40B4-BE49-F238E27FC236}">
                <a16:creationId xmlns:a16="http://schemas.microsoft.com/office/drawing/2014/main" id="{6FCE64C4-3304-4CA7-B84A-42991646E283}"/>
              </a:ext>
            </a:extLst>
          </p:cNvPr>
          <p:cNvSpPr>
            <a:spLocks noGrp="1" noRot="1" noChangeAspect="1" noChangeArrowheads="1" noTextEdit="1"/>
          </p:cNvSpPr>
          <p:nvPr>
            <p:ph type="sldImg"/>
          </p:nvPr>
        </p:nvSpPr>
        <p:spPr>
          <a:solidFill>
            <a:srgbClr val="FFFFFF"/>
          </a:solidFill>
          <a:ln/>
        </p:spPr>
      </p:sp>
      <p:sp>
        <p:nvSpPr>
          <p:cNvPr id="28677" name="Rectangle 3">
            <a:extLst>
              <a:ext uri="{FF2B5EF4-FFF2-40B4-BE49-F238E27FC236}">
                <a16:creationId xmlns:a16="http://schemas.microsoft.com/office/drawing/2014/main" id="{6138BA5E-D567-4FD5-83F5-1822568588F4}"/>
              </a:ext>
            </a:extLst>
          </p:cNvPr>
          <p:cNvSpPr>
            <a:spLocks noGrp="1" noChangeArrowheads="1"/>
          </p:cNvSpPr>
          <p:nvPr>
            <p:ph type="body" idx="1"/>
          </p:nvPr>
        </p:nvSpPr>
        <p:spPr>
          <a:solidFill>
            <a:srgbClr val="FFFFFF"/>
          </a:solidFill>
          <a:ln>
            <a:solidFill>
              <a:schemeClr val="bg1"/>
            </a:solidFill>
            <a:miter lim="800000"/>
            <a:headEnd/>
            <a:tailEnd/>
          </a:ln>
        </p:spPr>
        <p:txBody>
          <a:bodyPr/>
          <a:lstStyle/>
          <a:p>
            <a:pPr eaLnBrk="1" hangingPunct="1"/>
            <a:endParaRPr lang="en-US" altLang="ja-JP" dirty="0">
              <a:latin typeface="+mj-ea"/>
              <a:ea typeface="+mj-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a:extLst>
              <a:ext uri="{FF2B5EF4-FFF2-40B4-BE49-F238E27FC236}">
                <a16:creationId xmlns:a16="http://schemas.microsoft.com/office/drawing/2014/main" id="{CCC1200C-0266-4E84-8DB9-8747964BD4FB}"/>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43542242-4767-40EA-8B33-A7C021A557EF}" type="slidenum">
              <a:rPr lang="en-US" altLang="ja-JP" sz="1200" b="0" smtClean="0"/>
              <a:pPr/>
              <a:t>19</a:t>
            </a:fld>
            <a:endParaRPr lang="en-US" altLang="ja-JP" sz="1200" b="0"/>
          </a:p>
        </p:txBody>
      </p:sp>
      <p:sp>
        <p:nvSpPr>
          <p:cNvPr id="28675" name="Rectangle 1031">
            <a:extLst>
              <a:ext uri="{FF2B5EF4-FFF2-40B4-BE49-F238E27FC236}">
                <a16:creationId xmlns:a16="http://schemas.microsoft.com/office/drawing/2014/main" id="{6E57BEA7-2EC5-48C7-89C9-8DB557C6E585}"/>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82F666B0-5E19-4AA0-A9BB-37CD946DCF40}" type="slidenum">
              <a:rPr lang="en-US" altLang="ja-JP" b="0">
                <a:solidFill>
                  <a:srgbClr val="000000"/>
                </a:solidFill>
                <a:ea typeface="ＭＳ Ｐゴシック" panose="020B0600070205080204" pitchFamily="50" charset="-128"/>
              </a:rPr>
              <a:pPr algn="r" eaLnBrk="1" hangingPunct="1">
                <a:spcBef>
                  <a:spcPct val="0"/>
                </a:spcBef>
              </a:pPr>
              <a:t>19</a:t>
            </a:fld>
            <a:endParaRPr lang="en-US" altLang="ja-JP" b="0">
              <a:solidFill>
                <a:srgbClr val="000000"/>
              </a:solidFill>
              <a:ea typeface="ＭＳ Ｐゴシック" panose="020B0600070205080204" pitchFamily="50" charset="-128"/>
            </a:endParaRPr>
          </a:p>
        </p:txBody>
      </p:sp>
      <p:sp>
        <p:nvSpPr>
          <p:cNvPr id="28676" name="Rectangle 2">
            <a:extLst>
              <a:ext uri="{FF2B5EF4-FFF2-40B4-BE49-F238E27FC236}">
                <a16:creationId xmlns:a16="http://schemas.microsoft.com/office/drawing/2014/main" id="{6FCE64C4-3304-4CA7-B84A-42991646E283}"/>
              </a:ext>
            </a:extLst>
          </p:cNvPr>
          <p:cNvSpPr>
            <a:spLocks noGrp="1" noRot="1" noChangeAspect="1" noChangeArrowheads="1" noTextEdit="1"/>
          </p:cNvSpPr>
          <p:nvPr>
            <p:ph type="sldImg"/>
          </p:nvPr>
        </p:nvSpPr>
        <p:spPr>
          <a:solidFill>
            <a:srgbClr val="FFFFFF"/>
          </a:solidFill>
          <a:ln/>
        </p:spPr>
      </p:sp>
      <p:sp>
        <p:nvSpPr>
          <p:cNvPr id="28677" name="Rectangle 3">
            <a:extLst>
              <a:ext uri="{FF2B5EF4-FFF2-40B4-BE49-F238E27FC236}">
                <a16:creationId xmlns:a16="http://schemas.microsoft.com/office/drawing/2014/main" id="{6138BA5E-D567-4FD5-83F5-1822568588F4}"/>
              </a:ext>
            </a:extLst>
          </p:cNvPr>
          <p:cNvSpPr>
            <a:spLocks noGrp="1" noChangeArrowheads="1"/>
          </p:cNvSpPr>
          <p:nvPr>
            <p:ph type="body" idx="1"/>
          </p:nvPr>
        </p:nvSpPr>
        <p:spPr>
          <a:solidFill>
            <a:srgbClr val="FFFFFF"/>
          </a:solidFill>
          <a:ln>
            <a:solidFill>
              <a:schemeClr val="bg1"/>
            </a:solidFill>
            <a:miter lim="800000"/>
            <a:headEnd/>
            <a:tailEnd/>
          </a:ln>
        </p:spPr>
        <p:txBody>
          <a:bodyPr/>
          <a:lstStyle/>
          <a:p>
            <a:pPr eaLnBrk="1" hangingPunct="1"/>
            <a:endParaRPr lang="en-US" altLang="ja-JP" dirty="0">
              <a:latin typeface="+mj-ea"/>
              <a:ea typeface="+mj-ea"/>
            </a:endParaRPr>
          </a:p>
        </p:txBody>
      </p:sp>
    </p:spTree>
    <p:extLst>
      <p:ext uri="{BB962C8B-B14F-4D97-AF65-F5344CB8AC3E}">
        <p14:creationId xmlns:p14="http://schemas.microsoft.com/office/powerpoint/2010/main" val="2408865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56038" y="9440864"/>
            <a:ext cx="2951162" cy="498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5" tIns="46128" rIns="92255" bIns="46128" anchor="b"/>
          <a:lstStyle>
            <a:lvl1pPr defTabSz="922338">
              <a:defRPr kumimoji="1">
                <a:solidFill>
                  <a:schemeClr val="tx1"/>
                </a:solidFill>
                <a:latin typeface="Times New Roman" pitchFamily="18" charset="0"/>
                <a:ea typeface="ＭＳ Ｐゴシック" pitchFamily="50" charset="-128"/>
              </a:defRPr>
            </a:lvl1pPr>
            <a:lvl2pPr marL="742950" indent="-285750" defTabSz="922338">
              <a:defRPr kumimoji="1">
                <a:solidFill>
                  <a:schemeClr val="tx1"/>
                </a:solidFill>
                <a:latin typeface="Times New Roman" pitchFamily="18" charset="0"/>
                <a:ea typeface="ＭＳ Ｐゴシック" pitchFamily="50" charset="-128"/>
              </a:defRPr>
            </a:lvl2pPr>
            <a:lvl3pPr marL="1143000" indent="-228600" defTabSz="922338">
              <a:defRPr kumimoji="1">
                <a:solidFill>
                  <a:schemeClr val="tx1"/>
                </a:solidFill>
                <a:latin typeface="Times New Roman" pitchFamily="18" charset="0"/>
                <a:ea typeface="ＭＳ Ｐゴシック" pitchFamily="50" charset="-128"/>
              </a:defRPr>
            </a:lvl3pPr>
            <a:lvl4pPr marL="1600200" indent="-228600" defTabSz="922338">
              <a:defRPr kumimoji="1">
                <a:solidFill>
                  <a:schemeClr val="tx1"/>
                </a:solidFill>
                <a:latin typeface="Times New Roman" pitchFamily="18" charset="0"/>
                <a:ea typeface="ＭＳ Ｐゴシック" pitchFamily="50" charset="-128"/>
              </a:defRPr>
            </a:lvl4pPr>
            <a:lvl5pPr marL="2057400" indent="-228600" defTabSz="922338">
              <a:defRPr kumimoji="1">
                <a:solidFill>
                  <a:schemeClr val="tx1"/>
                </a:solidFill>
                <a:latin typeface="Times New Roman" pitchFamily="18" charset="0"/>
                <a:ea typeface="ＭＳ Ｐゴシック" pitchFamily="50" charset="-128"/>
              </a:defRPr>
            </a:lvl5pPr>
            <a:lvl6pPr marL="2514600" indent="-228600" defTabSz="922338"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defTabSz="922338"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defTabSz="922338"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defTabSz="922338"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r" eaLnBrk="1" hangingPunct="1"/>
            <a:fld id="{71AFE508-E5A3-408F-A966-750792FD0E64}" type="slidenum">
              <a:rPr lang="en-US" altLang="ja-JP" sz="1200"/>
              <a:pPr algn="r" eaLnBrk="1" hangingPunct="1"/>
              <a:t>2</a:t>
            </a:fld>
            <a:endParaRPr lang="en-US" altLang="ja-JP" sz="1200" dirty="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mj-ea"/>
              <a:ea typeface="+mj-ea"/>
            </a:endParaRPr>
          </a:p>
        </p:txBody>
      </p:sp>
    </p:spTree>
    <p:extLst>
      <p:ext uri="{BB962C8B-B14F-4D97-AF65-F5344CB8AC3E}">
        <p14:creationId xmlns:p14="http://schemas.microsoft.com/office/powerpoint/2010/main" val="2523000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a:extLst>
              <a:ext uri="{FF2B5EF4-FFF2-40B4-BE49-F238E27FC236}">
                <a16:creationId xmlns:a16="http://schemas.microsoft.com/office/drawing/2014/main" id="{CCC1200C-0266-4E84-8DB9-8747964BD4FB}"/>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43542242-4767-40EA-8B33-A7C021A557EF}" type="slidenum">
              <a:rPr lang="en-US" altLang="ja-JP" sz="1200" b="0" smtClean="0"/>
              <a:pPr/>
              <a:t>20</a:t>
            </a:fld>
            <a:endParaRPr lang="en-US" altLang="ja-JP" sz="1200" b="0"/>
          </a:p>
        </p:txBody>
      </p:sp>
      <p:sp>
        <p:nvSpPr>
          <p:cNvPr id="28675" name="Rectangle 1031">
            <a:extLst>
              <a:ext uri="{FF2B5EF4-FFF2-40B4-BE49-F238E27FC236}">
                <a16:creationId xmlns:a16="http://schemas.microsoft.com/office/drawing/2014/main" id="{6E57BEA7-2EC5-48C7-89C9-8DB557C6E585}"/>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82F666B0-5E19-4AA0-A9BB-37CD946DCF40}" type="slidenum">
              <a:rPr lang="en-US" altLang="ja-JP" b="0">
                <a:solidFill>
                  <a:srgbClr val="000000"/>
                </a:solidFill>
                <a:ea typeface="ＭＳ Ｐゴシック" panose="020B0600070205080204" pitchFamily="50" charset="-128"/>
              </a:rPr>
              <a:pPr algn="r" eaLnBrk="1" hangingPunct="1">
                <a:spcBef>
                  <a:spcPct val="0"/>
                </a:spcBef>
              </a:pPr>
              <a:t>20</a:t>
            </a:fld>
            <a:endParaRPr lang="en-US" altLang="ja-JP" b="0">
              <a:solidFill>
                <a:srgbClr val="000000"/>
              </a:solidFill>
              <a:ea typeface="ＭＳ Ｐゴシック" panose="020B0600070205080204" pitchFamily="50" charset="-128"/>
            </a:endParaRPr>
          </a:p>
        </p:txBody>
      </p:sp>
      <p:sp>
        <p:nvSpPr>
          <p:cNvPr id="28676" name="Rectangle 2">
            <a:extLst>
              <a:ext uri="{FF2B5EF4-FFF2-40B4-BE49-F238E27FC236}">
                <a16:creationId xmlns:a16="http://schemas.microsoft.com/office/drawing/2014/main" id="{6FCE64C4-3304-4CA7-B84A-42991646E283}"/>
              </a:ext>
            </a:extLst>
          </p:cNvPr>
          <p:cNvSpPr>
            <a:spLocks noGrp="1" noRot="1" noChangeAspect="1" noChangeArrowheads="1" noTextEdit="1"/>
          </p:cNvSpPr>
          <p:nvPr>
            <p:ph type="sldImg"/>
          </p:nvPr>
        </p:nvSpPr>
        <p:spPr>
          <a:solidFill>
            <a:srgbClr val="FFFFFF"/>
          </a:solidFill>
          <a:ln/>
        </p:spPr>
      </p:sp>
      <p:sp>
        <p:nvSpPr>
          <p:cNvPr id="28677" name="Rectangle 3">
            <a:extLst>
              <a:ext uri="{FF2B5EF4-FFF2-40B4-BE49-F238E27FC236}">
                <a16:creationId xmlns:a16="http://schemas.microsoft.com/office/drawing/2014/main" id="{6138BA5E-D567-4FD5-83F5-1822568588F4}"/>
              </a:ext>
            </a:extLst>
          </p:cNvPr>
          <p:cNvSpPr>
            <a:spLocks noGrp="1" noChangeArrowheads="1"/>
          </p:cNvSpPr>
          <p:nvPr>
            <p:ph type="body" idx="1"/>
          </p:nvPr>
        </p:nvSpPr>
        <p:spPr>
          <a:solidFill>
            <a:srgbClr val="FFFFFF"/>
          </a:solidFill>
          <a:ln>
            <a:noFill/>
            <a:miter lim="800000"/>
            <a:headEnd/>
            <a:tailEnd/>
          </a:ln>
        </p:spPr>
        <p:txBody>
          <a:bodyPr/>
          <a:lstStyle/>
          <a:p>
            <a:pPr eaLnBrk="1" hangingPunct="1"/>
            <a:endParaRPr lang="en-US" altLang="ja-JP" dirty="0">
              <a:latin typeface="+mj-ea"/>
              <a:ea typeface="+mj-ea"/>
            </a:endParaRPr>
          </a:p>
        </p:txBody>
      </p:sp>
    </p:spTree>
    <p:extLst>
      <p:ext uri="{BB962C8B-B14F-4D97-AF65-F5344CB8AC3E}">
        <p14:creationId xmlns:p14="http://schemas.microsoft.com/office/powerpoint/2010/main" val="4123968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a:extLst>
              <a:ext uri="{FF2B5EF4-FFF2-40B4-BE49-F238E27FC236}">
                <a16:creationId xmlns:a16="http://schemas.microsoft.com/office/drawing/2014/main" id="{CCC1200C-0266-4E84-8DB9-8747964BD4FB}"/>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43542242-4767-40EA-8B33-A7C021A557EF}" type="slidenum">
              <a:rPr lang="en-US" altLang="ja-JP" sz="1200" b="0" smtClean="0"/>
              <a:pPr/>
              <a:t>21</a:t>
            </a:fld>
            <a:endParaRPr lang="en-US" altLang="ja-JP" sz="1200" b="0"/>
          </a:p>
        </p:txBody>
      </p:sp>
      <p:sp>
        <p:nvSpPr>
          <p:cNvPr id="28675" name="Rectangle 1031">
            <a:extLst>
              <a:ext uri="{FF2B5EF4-FFF2-40B4-BE49-F238E27FC236}">
                <a16:creationId xmlns:a16="http://schemas.microsoft.com/office/drawing/2014/main" id="{6E57BEA7-2EC5-48C7-89C9-8DB557C6E585}"/>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82F666B0-5E19-4AA0-A9BB-37CD946DCF40}" type="slidenum">
              <a:rPr lang="en-US" altLang="ja-JP" b="0">
                <a:solidFill>
                  <a:srgbClr val="000000"/>
                </a:solidFill>
                <a:ea typeface="ＭＳ Ｐゴシック" panose="020B0600070205080204" pitchFamily="50" charset="-128"/>
              </a:rPr>
              <a:pPr algn="r" eaLnBrk="1" hangingPunct="1">
                <a:spcBef>
                  <a:spcPct val="0"/>
                </a:spcBef>
              </a:pPr>
              <a:t>21</a:t>
            </a:fld>
            <a:endParaRPr lang="en-US" altLang="ja-JP" b="0">
              <a:solidFill>
                <a:srgbClr val="000000"/>
              </a:solidFill>
              <a:ea typeface="ＭＳ Ｐゴシック" panose="020B0600070205080204" pitchFamily="50" charset="-128"/>
            </a:endParaRPr>
          </a:p>
        </p:txBody>
      </p:sp>
      <p:sp>
        <p:nvSpPr>
          <p:cNvPr id="28676" name="Rectangle 2">
            <a:extLst>
              <a:ext uri="{FF2B5EF4-FFF2-40B4-BE49-F238E27FC236}">
                <a16:creationId xmlns:a16="http://schemas.microsoft.com/office/drawing/2014/main" id="{6FCE64C4-3304-4CA7-B84A-42991646E283}"/>
              </a:ext>
            </a:extLst>
          </p:cNvPr>
          <p:cNvSpPr>
            <a:spLocks noGrp="1" noRot="1" noChangeAspect="1" noChangeArrowheads="1" noTextEdit="1"/>
          </p:cNvSpPr>
          <p:nvPr>
            <p:ph type="sldImg"/>
          </p:nvPr>
        </p:nvSpPr>
        <p:spPr>
          <a:solidFill>
            <a:srgbClr val="FFFFFF"/>
          </a:solidFill>
          <a:ln/>
        </p:spPr>
      </p:sp>
      <p:sp>
        <p:nvSpPr>
          <p:cNvPr id="28677" name="Rectangle 3">
            <a:extLst>
              <a:ext uri="{FF2B5EF4-FFF2-40B4-BE49-F238E27FC236}">
                <a16:creationId xmlns:a16="http://schemas.microsoft.com/office/drawing/2014/main" id="{6138BA5E-D567-4FD5-83F5-1822568588F4}"/>
              </a:ext>
            </a:extLst>
          </p:cNvPr>
          <p:cNvSpPr>
            <a:spLocks noGrp="1" noChangeArrowheads="1"/>
          </p:cNvSpPr>
          <p:nvPr>
            <p:ph type="body" idx="1"/>
          </p:nvPr>
        </p:nvSpPr>
        <p:spPr>
          <a:solidFill>
            <a:srgbClr val="FFFFFF"/>
          </a:solidFill>
          <a:ln>
            <a:noFill/>
            <a:miter lim="800000"/>
            <a:headEnd/>
            <a:tailEnd/>
          </a:ln>
        </p:spPr>
        <p:txBody>
          <a:bodyPr/>
          <a:lstStyle/>
          <a:p>
            <a:pPr eaLnBrk="1" hangingPunct="1"/>
            <a:endParaRPr lang="en-US" altLang="ja-JP" dirty="0">
              <a:latin typeface="+mj-ea"/>
              <a:ea typeface="+mj-ea"/>
            </a:endParaRPr>
          </a:p>
        </p:txBody>
      </p:sp>
    </p:spTree>
    <p:extLst>
      <p:ext uri="{BB962C8B-B14F-4D97-AF65-F5344CB8AC3E}">
        <p14:creationId xmlns:p14="http://schemas.microsoft.com/office/powerpoint/2010/main" val="22716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D09E8BA-1C46-449F-AE47-8CA896A511FF}" type="slidenum">
              <a:rPr kumimoji="1" lang="ja-JP" altLang="en-US" smtClean="0"/>
              <a:pPr/>
              <a:t>22</a:t>
            </a:fld>
            <a:endParaRPr kumimoji="1" lang="ja-JP" altLang="en-US"/>
          </a:p>
        </p:txBody>
      </p:sp>
    </p:spTree>
    <p:extLst>
      <p:ext uri="{BB962C8B-B14F-4D97-AF65-F5344CB8AC3E}">
        <p14:creationId xmlns:p14="http://schemas.microsoft.com/office/powerpoint/2010/main" val="3132918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a:extLst>
              <a:ext uri="{FF2B5EF4-FFF2-40B4-BE49-F238E27FC236}">
                <a16:creationId xmlns:a16="http://schemas.microsoft.com/office/drawing/2014/main" id="{974BB758-8E94-418D-96D6-6E37B161FD35}"/>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726FD01D-6617-4E0C-8598-0C83F7FA90A6}" type="slidenum">
              <a:rPr lang="en-US" altLang="ja-JP" sz="1200" b="0" smtClean="0"/>
              <a:pPr/>
              <a:t>23</a:t>
            </a:fld>
            <a:endParaRPr lang="en-US" altLang="ja-JP" sz="1200" b="0"/>
          </a:p>
        </p:txBody>
      </p:sp>
      <p:sp>
        <p:nvSpPr>
          <p:cNvPr id="15363" name="Rectangle 1031">
            <a:extLst>
              <a:ext uri="{FF2B5EF4-FFF2-40B4-BE49-F238E27FC236}">
                <a16:creationId xmlns:a16="http://schemas.microsoft.com/office/drawing/2014/main" id="{D3953BCE-EFE3-4D95-B7E6-01E694382541}"/>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E251C6B-1C89-456E-B9A0-D5C2530D0969}" type="slidenum">
              <a:rPr lang="en-US" altLang="ja-JP" b="0">
                <a:ea typeface="ＭＳ Ｐゴシック" panose="020B0600070205080204" pitchFamily="50" charset="-128"/>
              </a:rPr>
              <a:pPr algn="r" eaLnBrk="1" hangingPunct="1">
                <a:spcBef>
                  <a:spcPct val="0"/>
                </a:spcBef>
              </a:pPr>
              <a:t>23</a:t>
            </a:fld>
            <a:endParaRPr lang="en-US" altLang="ja-JP" b="0">
              <a:ea typeface="ＭＳ Ｐゴシック" panose="020B0600070205080204" pitchFamily="50" charset="-128"/>
            </a:endParaRPr>
          </a:p>
        </p:txBody>
      </p:sp>
      <p:sp>
        <p:nvSpPr>
          <p:cNvPr id="15364" name="Rectangle 2">
            <a:extLst>
              <a:ext uri="{FF2B5EF4-FFF2-40B4-BE49-F238E27FC236}">
                <a16:creationId xmlns:a16="http://schemas.microsoft.com/office/drawing/2014/main" id="{B9F5E0E7-74A2-4E9E-B8DF-41D6F265D62A}"/>
              </a:ext>
            </a:extLst>
          </p:cNvPr>
          <p:cNvSpPr>
            <a:spLocks noGrp="1" noRot="1" noChangeAspect="1" noChangeArrowheads="1" noTextEdit="1"/>
          </p:cNvSpPr>
          <p:nvPr>
            <p:ph type="sldImg"/>
          </p:nvPr>
        </p:nvSpPr>
        <p:spPr>
          <a:ln/>
        </p:spPr>
      </p:sp>
      <p:sp>
        <p:nvSpPr>
          <p:cNvPr id="15365" name="Rectangle 3">
            <a:extLst>
              <a:ext uri="{FF2B5EF4-FFF2-40B4-BE49-F238E27FC236}">
                <a16:creationId xmlns:a16="http://schemas.microsoft.com/office/drawing/2014/main" id="{2C2ACAAB-4C60-4861-94D2-89FC9F671177}"/>
              </a:ext>
            </a:extLst>
          </p:cNvPr>
          <p:cNvSpPr>
            <a:spLocks noGrp="1" noChangeArrowheads="1"/>
          </p:cNvSpPr>
          <p:nvPr>
            <p:ph type="body" idx="1"/>
          </p:nvPr>
        </p:nvSpPr>
        <p:spPr>
          <a:noFill/>
        </p:spPr>
        <p:txBody>
          <a:bodyPr/>
          <a:lstStyle/>
          <a:p>
            <a:pPr eaLnBrk="1" hangingPunct="1"/>
            <a:endParaRPr lang="en-US" altLang="ja-JP" dirty="0">
              <a:latin typeface="Arial" panose="020B0604020202020204" pitchFamily="34" charset="0"/>
            </a:endParaRPr>
          </a:p>
        </p:txBody>
      </p:sp>
    </p:spTree>
    <p:extLst>
      <p:ext uri="{BB962C8B-B14F-4D97-AF65-F5344CB8AC3E}">
        <p14:creationId xmlns:p14="http://schemas.microsoft.com/office/powerpoint/2010/main" val="3487975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D09E8BA-1C46-449F-AE47-8CA896A511FF}" type="slidenum">
              <a:rPr kumimoji="1" lang="ja-JP" altLang="en-US" smtClean="0"/>
              <a:pPr/>
              <a:t>24</a:t>
            </a:fld>
            <a:endParaRPr kumimoji="1" lang="ja-JP" altLang="en-US"/>
          </a:p>
        </p:txBody>
      </p:sp>
    </p:spTree>
    <p:extLst>
      <p:ext uri="{BB962C8B-B14F-4D97-AF65-F5344CB8AC3E}">
        <p14:creationId xmlns:p14="http://schemas.microsoft.com/office/powerpoint/2010/main" val="2289159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D09E8BA-1C46-449F-AE47-8CA896A511FF}" type="slidenum">
              <a:rPr kumimoji="1" lang="ja-JP" altLang="en-US" smtClean="0"/>
              <a:pPr/>
              <a:t>25</a:t>
            </a:fld>
            <a:endParaRPr kumimoji="1" lang="ja-JP" altLang="en-US"/>
          </a:p>
        </p:txBody>
      </p:sp>
    </p:spTree>
    <p:extLst>
      <p:ext uri="{BB962C8B-B14F-4D97-AF65-F5344CB8AC3E}">
        <p14:creationId xmlns:p14="http://schemas.microsoft.com/office/powerpoint/2010/main" val="2133626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D09E8BA-1C46-449F-AE47-8CA896A511FF}" type="slidenum">
              <a:rPr kumimoji="1" lang="ja-JP" altLang="en-US" smtClean="0"/>
              <a:pPr/>
              <a:t>26</a:t>
            </a:fld>
            <a:endParaRPr kumimoji="1" lang="ja-JP" altLang="en-US"/>
          </a:p>
        </p:txBody>
      </p:sp>
    </p:spTree>
    <p:extLst>
      <p:ext uri="{BB962C8B-B14F-4D97-AF65-F5344CB8AC3E}">
        <p14:creationId xmlns:p14="http://schemas.microsoft.com/office/powerpoint/2010/main" val="2965699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D09E8BA-1C46-449F-AE47-8CA896A511FF}" type="slidenum">
              <a:rPr kumimoji="1" lang="ja-JP" altLang="en-US" smtClean="0"/>
              <a:pPr/>
              <a:t>27</a:t>
            </a:fld>
            <a:endParaRPr kumimoji="1" lang="ja-JP" altLang="en-US"/>
          </a:p>
        </p:txBody>
      </p:sp>
    </p:spTree>
    <p:extLst>
      <p:ext uri="{BB962C8B-B14F-4D97-AF65-F5344CB8AC3E}">
        <p14:creationId xmlns:p14="http://schemas.microsoft.com/office/powerpoint/2010/main" val="2948903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j-ea"/>
              <a:ea typeface="+mj-ea"/>
            </a:endParaRPr>
          </a:p>
        </p:txBody>
      </p:sp>
      <p:sp>
        <p:nvSpPr>
          <p:cNvPr id="4" name="スライド番号プレースホルダー 3"/>
          <p:cNvSpPr>
            <a:spLocks noGrp="1"/>
          </p:cNvSpPr>
          <p:nvPr>
            <p:ph type="sldNum" sz="quarter" idx="5"/>
          </p:nvPr>
        </p:nvSpPr>
        <p:spPr/>
        <p:txBody>
          <a:bodyPr/>
          <a:lstStyle/>
          <a:p>
            <a:fld id="{BD09E8BA-1C46-449F-AE47-8CA896A511FF}" type="slidenum">
              <a:rPr kumimoji="1" lang="ja-JP" altLang="en-US" smtClean="0"/>
              <a:pPr/>
              <a:t>28</a:t>
            </a:fld>
            <a:endParaRPr kumimoji="1" lang="ja-JP" altLang="en-US"/>
          </a:p>
        </p:txBody>
      </p:sp>
    </p:spTree>
    <p:extLst>
      <p:ext uri="{BB962C8B-B14F-4D97-AF65-F5344CB8AC3E}">
        <p14:creationId xmlns:p14="http://schemas.microsoft.com/office/powerpoint/2010/main" val="664399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D09E8BA-1C46-449F-AE47-8CA896A511FF}" type="slidenum">
              <a:rPr kumimoji="1" lang="ja-JP" altLang="en-US" smtClean="0"/>
              <a:pPr/>
              <a:t>29</a:t>
            </a:fld>
            <a:endParaRPr kumimoji="1" lang="ja-JP" altLang="en-US"/>
          </a:p>
        </p:txBody>
      </p:sp>
    </p:spTree>
    <p:extLst>
      <p:ext uri="{BB962C8B-B14F-4D97-AF65-F5344CB8AC3E}">
        <p14:creationId xmlns:p14="http://schemas.microsoft.com/office/powerpoint/2010/main" val="3961582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31">
            <a:extLst>
              <a:ext uri="{FF2B5EF4-FFF2-40B4-BE49-F238E27FC236}">
                <a16:creationId xmlns:a16="http://schemas.microsoft.com/office/drawing/2014/main" id="{437092BF-664C-497B-8841-11DC0BF4AC4D}"/>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E4A2F50B-C075-4521-9776-07FAAEB65034}" type="slidenum">
              <a:rPr lang="en-US" altLang="ja-JP" sz="1200" b="0" smtClean="0"/>
              <a:pPr/>
              <a:t>3</a:t>
            </a:fld>
            <a:endParaRPr lang="en-US" altLang="ja-JP" sz="1200" b="0" dirty="0"/>
          </a:p>
        </p:txBody>
      </p:sp>
      <p:sp>
        <p:nvSpPr>
          <p:cNvPr id="9219" name="Rectangle 1031">
            <a:extLst>
              <a:ext uri="{FF2B5EF4-FFF2-40B4-BE49-F238E27FC236}">
                <a16:creationId xmlns:a16="http://schemas.microsoft.com/office/drawing/2014/main" id="{AB48A8EA-8654-4967-9416-DCF40298C853}"/>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81405AFA-4DDC-4EF8-82E7-E72696FB209E}" type="slidenum">
              <a:rPr lang="en-US" altLang="ja-JP" b="0">
                <a:ea typeface="ＭＳ Ｐゴシック" panose="020B0600070205080204" pitchFamily="50" charset="-128"/>
              </a:rPr>
              <a:pPr algn="r" eaLnBrk="1" hangingPunct="1">
                <a:spcBef>
                  <a:spcPct val="0"/>
                </a:spcBef>
              </a:pPr>
              <a:t>3</a:t>
            </a:fld>
            <a:endParaRPr lang="en-US" altLang="ja-JP" b="0" dirty="0">
              <a:ea typeface="ＭＳ Ｐゴシック" panose="020B0600070205080204" pitchFamily="50" charset="-128"/>
            </a:endParaRPr>
          </a:p>
        </p:txBody>
      </p:sp>
      <p:sp>
        <p:nvSpPr>
          <p:cNvPr id="9220" name="Rectangle 2">
            <a:extLst>
              <a:ext uri="{FF2B5EF4-FFF2-40B4-BE49-F238E27FC236}">
                <a16:creationId xmlns:a16="http://schemas.microsoft.com/office/drawing/2014/main" id="{55A05621-CBC7-40B5-8BE5-CEF23B343A8B}"/>
              </a:ext>
            </a:extLst>
          </p:cNvPr>
          <p:cNvSpPr>
            <a:spLocks noGrp="1" noRot="1" noChangeAspect="1" noChangeArrowheads="1" noTextEdit="1"/>
          </p:cNvSpPr>
          <p:nvPr>
            <p:ph type="sldImg"/>
          </p:nvPr>
        </p:nvSpPr>
        <p:spPr>
          <a:ln/>
        </p:spPr>
      </p:sp>
      <p:sp>
        <p:nvSpPr>
          <p:cNvPr id="9221" name="Rectangle 3">
            <a:extLst>
              <a:ext uri="{FF2B5EF4-FFF2-40B4-BE49-F238E27FC236}">
                <a16:creationId xmlns:a16="http://schemas.microsoft.com/office/drawing/2014/main" id="{CE62D10C-CD1E-4067-8A50-757244E11459}"/>
              </a:ext>
            </a:extLst>
          </p:cNvPr>
          <p:cNvSpPr>
            <a:spLocks noGrp="1" noChangeArrowheads="1"/>
          </p:cNvSpPr>
          <p:nvPr>
            <p:ph type="body" idx="1"/>
          </p:nvPr>
        </p:nvSpPr>
        <p:spPr>
          <a:noFill/>
        </p:spPr>
        <p:txBody>
          <a:bodyPr>
            <a:normAutofit/>
          </a:bodyPr>
          <a:lstStyle/>
          <a:p>
            <a:pPr eaLnBrk="1" hangingPunct="1"/>
            <a:endParaRPr lang="en-US" altLang="ja-JP" dirty="0">
              <a:latin typeface="+mj-ea"/>
              <a:ea typeface="+mj-e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latin typeface="+mn-ea"/>
            </a:endParaRPr>
          </a:p>
        </p:txBody>
      </p:sp>
      <p:sp>
        <p:nvSpPr>
          <p:cNvPr id="4" name="スライド番号プレースホルダー 3"/>
          <p:cNvSpPr>
            <a:spLocks noGrp="1"/>
          </p:cNvSpPr>
          <p:nvPr>
            <p:ph type="sldNum" sz="quarter" idx="5"/>
          </p:nvPr>
        </p:nvSpPr>
        <p:spPr/>
        <p:txBody>
          <a:bodyPr/>
          <a:lstStyle/>
          <a:p>
            <a:fld id="{BD09E8BA-1C46-449F-AE47-8CA896A511FF}" type="slidenum">
              <a:rPr kumimoji="1" lang="ja-JP" altLang="en-US" smtClean="0"/>
              <a:pPr/>
              <a:t>30</a:t>
            </a:fld>
            <a:endParaRPr kumimoji="1" lang="ja-JP" altLang="en-US"/>
          </a:p>
        </p:txBody>
      </p:sp>
    </p:spTree>
    <p:extLst>
      <p:ext uri="{BB962C8B-B14F-4D97-AF65-F5344CB8AC3E}">
        <p14:creationId xmlns:p14="http://schemas.microsoft.com/office/powerpoint/2010/main" val="1886698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D09E8BA-1C46-449F-AE47-8CA896A511FF}" type="slidenum">
              <a:rPr kumimoji="1" lang="ja-JP" altLang="en-US" smtClean="0"/>
              <a:pPr/>
              <a:t>31</a:t>
            </a:fld>
            <a:endParaRPr kumimoji="1" lang="ja-JP" altLang="en-US"/>
          </a:p>
        </p:txBody>
      </p:sp>
    </p:spTree>
    <p:extLst>
      <p:ext uri="{BB962C8B-B14F-4D97-AF65-F5344CB8AC3E}">
        <p14:creationId xmlns:p14="http://schemas.microsoft.com/office/powerpoint/2010/main" val="4270837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D09E8BA-1C46-449F-AE47-8CA896A511FF}" type="slidenum">
              <a:rPr kumimoji="1" lang="ja-JP" altLang="en-US" smtClean="0"/>
              <a:pPr/>
              <a:t>32</a:t>
            </a:fld>
            <a:endParaRPr kumimoji="1" lang="ja-JP" altLang="en-US"/>
          </a:p>
        </p:txBody>
      </p:sp>
    </p:spTree>
    <p:extLst>
      <p:ext uri="{BB962C8B-B14F-4D97-AF65-F5344CB8AC3E}">
        <p14:creationId xmlns:p14="http://schemas.microsoft.com/office/powerpoint/2010/main" val="2788547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a:extLst>
              <a:ext uri="{FF2B5EF4-FFF2-40B4-BE49-F238E27FC236}">
                <a16:creationId xmlns:a16="http://schemas.microsoft.com/office/drawing/2014/main" id="{CCC1200C-0266-4E84-8DB9-8747964BD4FB}"/>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43542242-4767-40EA-8B33-A7C021A557EF}" type="slidenum">
              <a:rPr lang="en-US" altLang="ja-JP" sz="1200" b="0" smtClean="0"/>
              <a:pPr/>
              <a:t>33</a:t>
            </a:fld>
            <a:endParaRPr lang="en-US" altLang="ja-JP" sz="1200" b="0"/>
          </a:p>
        </p:txBody>
      </p:sp>
      <p:sp>
        <p:nvSpPr>
          <p:cNvPr id="28675" name="Rectangle 1031">
            <a:extLst>
              <a:ext uri="{FF2B5EF4-FFF2-40B4-BE49-F238E27FC236}">
                <a16:creationId xmlns:a16="http://schemas.microsoft.com/office/drawing/2014/main" id="{6E57BEA7-2EC5-48C7-89C9-8DB557C6E585}"/>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82F666B0-5E19-4AA0-A9BB-37CD946DCF40}" type="slidenum">
              <a:rPr lang="en-US" altLang="ja-JP" b="0">
                <a:solidFill>
                  <a:srgbClr val="000000"/>
                </a:solidFill>
                <a:ea typeface="ＭＳ Ｐゴシック" panose="020B0600070205080204" pitchFamily="50" charset="-128"/>
              </a:rPr>
              <a:pPr algn="r" eaLnBrk="1" hangingPunct="1">
                <a:spcBef>
                  <a:spcPct val="0"/>
                </a:spcBef>
              </a:pPr>
              <a:t>33</a:t>
            </a:fld>
            <a:endParaRPr lang="en-US" altLang="ja-JP" b="0">
              <a:solidFill>
                <a:srgbClr val="000000"/>
              </a:solidFill>
              <a:ea typeface="ＭＳ Ｐゴシック" panose="020B0600070205080204" pitchFamily="50" charset="-128"/>
            </a:endParaRPr>
          </a:p>
        </p:txBody>
      </p:sp>
      <p:sp>
        <p:nvSpPr>
          <p:cNvPr id="28676" name="Rectangle 2">
            <a:extLst>
              <a:ext uri="{FF2B5EF4-FFF2-40B4-BE49-F238E27FC236}">
                <a16:creationId xmlns:a16="http://schemas.microsoft.com/office/drawing/2014/main" id="{6FCE64C4-3304-4CA7-B84A-42991646E283}"/>
              </a:ext>
            </a:extLst>
          </p:cNvPr>
          <p:cNvSpPr>
            <a:spLocks noGrp="1" noRot="1" noChangeAspect="1" noChangeArrowheads="1" noTextEdit="1"/>
          </p:cNvSpPr>
          <p:nvPr>
            <p:ph type="sldImg"/>
          </p:nvPr>
        </p:nvSpPr>
        <p:spPr>
          <a:solidFill>
            <a:srgbClr val="FFFFFF"/>
          </a:solidFill>
          <a:ln/>
        </p:spPr>
      </p:sp>
      <p:sp>
        <p:nvSpPr>
          <p:cNvPr id="28677" name="Rectangle 3">
            <a:extLst>
              <a:ext uri="{FF2B5EF4-FFF2-40B4-BE49-F238E27FC236}">
                <a16:creationId xmlns:a16="http://schemas.microsoft.com/office/drawing/2014/main" id="{6138BA5E-D567-4FD5-83F5-1822568588F4}"/>
              </a:ext>
            </a:extLst>
          </p:cNvPr>
          <p:cNvSpPr>
            <a:spLocks noGrp="1" noChangeArrowheads="1"/>
          </p:cNvSpPr>
          <p:nvPr>
            <p:ph type="body" idx="1"/>
          </p:nvPr>
        </p:nvSpPr>
        <p:spPr>
          <a:solidFill>
            <a:srgbClr val="FFFFFF"/>
          </a:solidFill>
          <a:ln>
            <a:noFill/>
            <a:miter lim="800000"/>
            <a:headEnd/>
            <a:tailEnd/>
          </a:ln>
        </p:spPr>
        <p:txBody>
          <a:bodyPr/>
          <a:lstStyle/>
          <a:p>
            <a:pPr eaLnBrk="1" hangingPunct="1"/>
            <a:endParaRPr lang="en-US" altLang="ja-JP" dirty="0">
              <a:latin typeface="+mj-ea"/>
              <a:ea typeface="+mj-ea"/>
            </a:endParaRPr>
          </a:p>
        </p:txBody>
      </p:sp>
    </p:spTree>
    <p:extLst>
      <p:ext uri="{BB962C8B-B14F-4D97-AF65-F5344CB8AC3E}">
        <p14:creationId xmlns:p14="http://schemas.microsoft.com/office/powerpoint/2010/main" val="12881308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a:extLst>
              <a:ext uri="{FF2B5EF4-FFF2-40B4-BE49-F238E27FC236}">
                <a16:creationId xmlns:a16="http://schemas.microsoft.com/office/drawing/2014/main" id="{CCC1200C-0266-4E84-8DB9-8747964BD4FB}"/>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43542242-4767-40EA-8B33-A7C021A557EF}" type="slidenum">
              <a:rPr lang="en-US" altLang="ja-JP" sz="1200" b="0" smtClean="0"/>
              <a:pPr/>
              <a:t>34</a:t>
            </a:fld>
            <a:endParaRPr lang="en-US" altLang="ja-JP" sz="1200" b="0"/>
          </a:p>
        </p:txBody>
      </p:sp>
      <p:sp>
        <p:nvSpPr>
          <p:cNvPr id="28675" name="Rectangle 1031">
            <a:extLst>
              <a:ext uri="{FF2B5EF4-FFF2-40B4-BE49-F238E27FC236}">
                <a16:creationId xmlns:a16="http://schemas.microsoft.com/office/drawing/2014/main" id="{6E57BEA7-2EC5-48C7-89C9-8DB557C6E585}"/>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82F666B0-5E19-4AA0-A9BB-37CD946DCF40}" type="slidenum">
              <a:rPr lang="en-US" altLang="ja-JP" b="0">
                <a:solidFill>
                  <a:srgbClr val="000000"/>
                </a:solidFill>
                <a:ea typeface="ＭＳ Ｐゴシック" panose="020B0600070205080204" pitchFamily="50" charset="-128"/>
              </a:rPr>
              <a:pPr algn="r" eaLnBrk="1" hangingPunct="1">
                <a:spcBef>
                  <a:spcPct val="0"/>
                </a:spcBef>
              </a:pPr>
              <a:t>34</a:t>
            </a:fld>
            <a:endParaRPr lang="en-US" altLang="ja-JP" b="0">
              <a:solidFill>
                <a:srgbClr val="000000"/>
              </a:solidFill>
              <a:ea typeface="ＭＳ Ｐゴシック" panose="020B0600070205080204" pitchFamily="50" charset="-128"/>
            </a:endParaRPr>
          </a:p>
        </p:txBody>
      </p:sp>
      <p:sp>
        <p:nvSpPr>
          <p:cNvPr id="28676" name="Rectangle 2">
            <a:extLst>
              <a:ext uri="{FF2B5EF4-FFF2-40B4-BE49-F238E27FC236}">
                <a16:creationId xmlns:a16="http://schemas.microsoft.com/office/drawing/2014/main" id="{6FCE64C4-3304-4CA7-B84A-42991646E283}"/>
              </a:ext>
            </a:extLst>
          </p:cNvPr>
          <p:cNvSpPr>
            <a:spLocks noGrp="1" noRot="1" noChangeAspect="1" noChangeArrowheads="1" noTextEdit="1"/>
          </p:cNvSpPr>
          <p:nvPr>
            <p:ph type="sldImg"/>
          </p:nvPr>
        </p:nvSpPr>
        <p:spPr>
          <a:solidFill>
            <a:srgbClr val="FFFFFF"/>
          </a:solidFill>
          <a:ln/>
        </p:spPr>
      </p:sp>
      <p:sp>
        <p:nvSpPr>
          <p:cNvPr id="28677" name="Rectangle 3">
            <a:extLst>
              <a:ext uri="{FF2B5EF4-FFF2-40B4-BE49-F238E27FC236}">
                <a16:creationId xmlns:a16="http://schemas.microsoft.com/office/drawing/2014/main" id="{6138BA5E-D567-4FD5-83F5-1822568588F4}"/>
              </a:ext>
            </a:extLst>
          </p:cNvPr>
          <p:cNvSpPr>
            <a:spLocks noGrp="1" noChangeArrowheads="1"/>
          </p:cNvSpPr>
          <p:nvPr>
            <p:ph type="body" idx="1"/>
          </p:nvPr>
        </p:nvSpPr>
        <p:spPr>
          <a:solidFill>
            <a:srgbClr val="FFFFFF"/>
          </a:solidFill>
          <a:ln>
            <a:noFill/>
            <a:miter lim="800000"/>
            <a:headEnd/>
            <a:tailEnd/>
          </a:ln>
        </p:spPr>
        <p:txBody>
          <a:bodyPr/>
          <a:lstStyle/>
          <a:p>
            <a:pPr eaLnBrk="1" hangingPunct="1"/>
            <a:endParaRPr lang="en-US" altLang="ja-JP" dirty="0">
              <a:latin typeface="Arial" panose="020B0604020202020204" pitchFamily="34" charset="0"/>
            </a:endParaRPr>
          </a:p>
        </p:txBody>
      </p:sp>
    </p:spTree>
    <p:extLst>
      <p:ext uri="{BB962C8B-B14F-4D97-AF65-F5344CB8AC3E}">
        <p14:creationId xmlns:p14="http://schemas.microsoft.com/office/powerpoint/2010/main" val="2410751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a:extLst>
              <a:ext uri="{FF2B5EF4-FFF2-40B4-BE49-F238E27FC236}">
                <a16:creationId xmlns:a16="http://schemas.microsoft.com/office/drawing/2014/main" id="{974BB758-8E94-418D-96D6-6E37B161FD35}"/>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726FD01D-6617-4E0C-8598-0C83F7FA90A6}" type="slidenum">
              <a:rPr lang="en-US" altLang="ja-JP" sz="1200" b="0" smtClean="0"/>
              <a:pPr/>
              <a:t>35</a:t>
            </a:fld>
            <a:endParaRPr lang="en-US" altLang="ja-JP" sz="1200" b="0"/>
          </a:p>
        </p:txBody>
      </p:sp>
      <p:sp>
        <p:nvSpPr>
          <p:cNvPr id="15363" name="Rectangle 1031">
            <a:extLst>
              <a:ext uri="{FF2B5EF4-FFF2-40B4-BE49-F238E27FC236}">
                <a16:creationId xmlns:a16="http://schemas.microsoft.com/office/drawing/2014/main" id="{D3953BCE-EFE3-4D95-B7E6-01E694382541}"/>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E251C6B-1C89-456E-B9A0-D5C2530D0969}" type="slidenum">
              <a:rPr lang="en-US" altLang="ja-JP" b="0">
                <a:ea typeface="ＭＳ Ｐゴシック" panose="020B0600070205080204" pitchFamily="50" charset="-128"/>
              </a:rPr>
              <a:pPr algn="r" eaLnBrk="1" hangingPunct="1">
                <a:spcBef>
                  <a:spcPct val="0"/>
                </a:spcBef>
              </a:pPr>
              <a:t>35</a:t>
            </a:fld>
            <a:endParaRPr lang="en-US" altLang="ja-JP" b="0">
              <a:ea typeface="ＭＳ Ｐゴシック" panose="020B0600070205080204" pitchFamily="50" charset="-128"/>
            </a:endParaRPr>
          </a:p>
        </p:txBody>
      </p:sp>
      <p:sp>
        <p:nvSpPr>
          <p:cNvPr id="15364" name="Rectangle 2">
            <a:extLst>
              <a:ext uri="{FF2B5EF4-FFF2-40B4-BE49-F238E27FC236}">
                <a16:creationId xmlns:a16="http://schemas.microsoft.com/office/drawing/2014/main" id="{B9F5E0E7-74A2-4E9E-B8DF-41D6F265D62A}"/>
              </a:ext>
            </a:extLst>
          </p:cNvPr>
          <p:cNvSpPr>
            <a:spLocks noGrp="1" noRot="1" noChangeAspect="1" noChangeArrowheads="1" noTextEdit="1"/>
          </p:cNvSpPr>
          <p:nvPr>
            <p:ph type="sldImg"/>
          </p:nvPr>
        </p:nvSpPr>
        <p:spPr>
          <a:ln/>
        </p:spPr>
      </p:sp>
      <p:sp>
        <p:nvSpPr>
          <p:cNvPr id="15365" name="Rectangle 3">
            <a:extLst>
              <a:ext uri="{FF2B5EF4-FFF2-40B4-BE49-F238E27FC236}">
                <a16:creationId xmlns:a16="http://schemas.microsoft.com/office/drawing/2014/main" id="{2C2ACAAB-4C60-4861-94D2-89FC9F671177}"/>
              </a:ext>
            </a:extLst>
          </p:cNvPr>
          <p:cNvSpPr>
            <a:spLocks noGrp="1" noChangeArrowheads="1"/>
          </p:cNvSpPr>
          <p:nvPr>
            <p:ph type="body" idx="1"/>
          </p:nvPr>
        </p:nvSpPr>
        <p:spPr>
          <a:noFill/>
        </p:spPr>
        <p:txBody>
          <a:bodyPr/>
          <a:lstStyle/>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29530576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a:extLst>
              <a:ext uri="{FF2B5EF4-FFF2-40B4-BE49-F238E27FC236}">
                <a16:creationId xmlns:a16="http://schemas.microsoft.com/office/drawing/2014/main" id="{78E7CC17-382D-4C10-99E5-3E583033AD00}"/>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44445591-B771-43F1-8490-A01E04798115}" type="slidenum">
              <a:rPr lang="en-US" altLang="ja-JP" sz="1200" b="0" smtClean="0"/>
              <a:pPr/>
              <a:t>36</a:t>
            </a:fld>
            <a:endParaRPr lang="en-US" altLang="ja-JP" sz="1200" b="0"/>
          </a:p>
        </p:txBody>
      </p:sp>
      <p:sp>
        <p:nvSpPr>
          <p:cNvPr id="47107" name="Rectangle 1031">
            <a:extLst>
              <a:ext uri="{FF2B5EF4-FFF2-40B4-BE49-F238E27FC236}">
                <a16:creationId xmlns:a16="http://schemas.microsoft.com/office/drawing/2014/main" id="{DBCE9E0E-BE01-4C38-B3D8-43BB22AE9D69}"/>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F69EF2C1-7DEF-4BCC-8DD7-99A8386367CD}" type="slidenum">
              <a:rPr lang="en-US" altLang="ja-JP" b="0">
                <a:ea typeface="ＭＳ Ｐゴシック" panose="020B0600070205080204" pitchFamily="50" charset="-128"/>
              </a:rPr>
              <a:pPr algn="r" eaLnBrk="1" hangingPunct="1">
                <a:spcBef>
                  <a:spcPct val="0"/>
                </a:spcBef>
              </a:pPr>
              <a:t>36</a:t>
            </a:fld>
            <a:endParaRPr lang="en-US" altLang="ja-JP" b="0">
              <a:ea typeface="ＭＳ Ｐゴシック" panose="020B0600070205080204" pitchFamily="50" charset="-128"/>
            </a:endParaRPr>
          </a:p>
        </p:txBody>
      </p:sp>
      <p:sp>
        <p:nvSpPr>
          <p:cNvPr id="47108" name="Rectangle 2">
            <a:extLst>
              <a:ext uri="{FF2B5EF4-FFF2-40B4-BE49-F238E27FC236}">
                <a16:creationId xmlns:a16="http://schemas.microsoft.com/office/drawing/2014/main" id="{82099961-D8B6-4258-BD71-D3E8084E999B}"/>
              </a:ext>
            </a:extLst>
          </p:cNvPr>
          <p:cNvSpPr>
            <a:spLocks noGrp="1" noRot="1" noChangeAspect="1" noChangeArrowheads="1" noTextEdit="1"/>
          </p:cNvSpPr>
          <p:nvPr>
            <p:ph type="sldImg"/>
          </p:nvPr>
        </p:nvSpPr>
        <p:spPr>
          <a:solidFill>
            <a:srgbClr val="FFFFFF"/>
          </a:solidFill>
          <a:ln/>
        </p:spPr>
      </p:sp>
      <p:sp>
        <p:nvSpPr>
          <p:cNvPr id="47109" name="Rectangle 3">
            <a:extLst>
              <a:ext uri="{FF2B5EF4-FFF2-40B4-BE49-F238E27FC236}">
                <a16:creationId xmlns:a16="http://schemas.microsoft.com/office/drawing/2014/main" id="{8AE71C4F-D1E2-4C7D-8AB8-8F0E9937BBC3}"/>
              </a:ext>
            </a:extLst>
          </p:cNvPr>
          <p:cNvSpPr>
            <a:spLocks noGrp="1" noChangeArrowheads="1"/>
          </p:cNvSpPr>
          <p:nvPr>
            <p:ph type="body" idx="1"/>
          </p:nvPr>
        </p:nvSpPr>
        <p:spPr>
          <a:solidFill>
            <a:srgbClr val="FFFFFF"/>
          </a:solidFill>
          <a:ln>
            <a:noFill/>
            <a:miter lim="800000"/>
            <a:headEnd/>
            <a:tailEnd/>
          </a:ln>
        </p:spPr>
        <p:txBody>
          <a:bodyPr/>
          <a:lstStyle/>
          <a:p>
            <a:pPr eaLnBrk="1" hangingPunct="1"/>
            <a:endParaRPr lang="ja-JP" altLang="en-US" dirty="0">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a:extLst>
              <a:ext uri="{FF2B5EF4-FFF2-40B4-BE49-F238E27FC236}">
                <a16:creationId xmlns:a16="http://schemas.microsoft.com/office/drawing/2014/main" id="{78E7CC17-382D-4C10-99E5-3E583033AD00}"/>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44445591-B771-43F1-8490-A01E04798115}" type="slidenum">
              <a:rPr lang="en-US" altLang="ja-JP" sz="1200" b="0" smtClean="0"/>
              <a:pPr/>
              <a:t>37</a:t>
            </a:fld>
            <a:endParaRPr lang="en-US" altLang="ja-JP" sz="1200" b="0"/>
          </a:p>
        </p:txBody>
      </p:sp>
      <p:sp>
        <p:nvSpPr>
          <p:cNvPr id="47107" name="Rectangle 1031">
            <a:extLst>
              <a:ext uri="{FF2B5EF4-FFF2-40B4-BE49-F238E27FC236}">
                <a16:creationId xmlns:a16="http://schemas.microsoft.com/office/drawing/2014/main" id="{DBCE9E0E-BE01-4C38-B3D8-43BB22AE9D69}"/>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F69EF2C1-7DEF-4BCC-8DD7-99A8386367CD}" type="slidenum">
              <a:rPr lang="en-US" altLang="ja-JP" b="0">
                <a:ea typeface="ＭＳ Ｐゴシック" panose="020B0600070205080204" pitchFamily="50" charset="-128"/>
              </a:rPr>
              <a:pPr algn="r" eaLnBrk="1" hangingPunct="1">
                <a:spcBef>
                  <a:spcPct val="0"/>
                </a:spcBef>
              </a:pPr>
              <a:t>37</a:t>
            </a:fld>
            <a:endParaRPr lang="en-US" altLang="ja-JP" b="0">
              <a:ea typeface="ＭＳ Ｐゴシック" panose="020B0600070205080204" pitchFamily="50" charset="-128"/>
            </a:endParaRPr>
          </a:p>
        </p:txBody>
      </p:sp>
      <p:sp>
        <p:nvSpPr>
          <p:cNvPr id="47108" name="Rectangle 2">
            <a:extLst>
              <a:ext uri="{FF2B5EF4-FFF2-40B4-BE49-F238E27FC236}">
                <a16:creationId xmlns:a16="http://schemas.microsoft.com/office/drawing/2014/main" id="{82099961-D8B6-4258-BD71-D3E8084E999B}"/>
              </a:ext>
            </a:extLst>
          </p:cNvPr>
          <p:cNvSpPr>
            <a:spLocks noGrp="1" noRot="1" noChangeAspect="1" noChangeArrowheads="1" noTextEdit="1"/>
          </p:cNvSpPr>
          <p:nvPr>
            <p:ph type="sldImg"/>
          </p:nvPr>
        </p:nvSpPr>
        <p:spPr>
          <a:solidFill>
            <a:srgbClr val="FFFFFF"/>
          </a:solidFill>
          <a:ln/>
        </p:spPr>
      </p:sp>
      <p:sp>
        <p:nvSpPr>
          <p:cNvPr id="47109" name="Rectangle 3">
            <a:extLst>
              <a:ext uri="{FF2B5EF4-FFF2-40B4-BE49-F238E27FC236}">
                <a16:creationId xmlns:a16="http://schemas.microsoft.com/office/drawing/2014/main" id="{8AE71C4F-D1E2-4C7D-8AB8-8F0E9937BBC3}"/>
              </a:ext>
            </a:extLst>
          </p:cNvPr>
          <p:cNvSpPr>
            <a:spLocks noGrp="1" noChangeArrowheads="1"/>
          </p:cNvSpPr>
          <p:nvPr>
            <p:ph type="body" idx="1"/>
          </p:nvPr>
        </p:nvSpPr>
        <p:spPr>
          <a:solidFill>
            <a:srgbClr val="FFFFFF"/>
          </a:solidFill>
          <a:ln>
            <a:noFill/>
            <a:miter lim="800000"/>
            <a:headEnd/>
            <a:tailEnd/>
          </a:ln>
        </p:spPr>
        <p:txBody>
          <a:bodyPr/>
          <a:lstStyle/>
          <a:p>
            <a:pPr eaLnBrk="1" hangingPunct="1"/>
            <a:endParaRPr lang="en-US" altLang="ja-JP" dirty="0">
              <a:latin typeface="Arial" panose="020B0604020202020204" pitchFamily="34" charset="0"/>
            </a:endParaRPr>
          </a:p>
        </p:txBody>
      </p:sp>
    </p:spTree>
    <p:extLst>
      <p:ext uri="{BB962C8B-B14F-4D97-AF65-F5344CB8AC3E}">
        <p14:creationId xmlns:p14="http://schemas.microsoft.com/office/powerpoint/2010/main" val="85497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a:extLst>
              <a:ext uri="{FF2B5EF4-FFF2-40B4-BE49-F238E27FC236}">
                <a16:creationId xmlns:a16="http://schemas.microsoft.com/office/drawing/2014/main" id="{78E7CC17-382D-4C10-99E5-3E583033AD00}"/>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44445591-B771-43F1-8490-A01E04798115}" type="slidenum">
              <a:rPr lang="en-US" altLang="ja-JP" sz="1200" b="0" smtClean="0"/>
              <a:pPr/>
              <a:t>38</a:t>
            </a:fld>
            <a:endParaRPr lang="en-US" altLang="ja-JP" sz="1200" b="0"/>
          </a:p>
        </p:txBody>
      </p:sp>
      <p:sp>
        <p:nvSpPr>
          <p:cNvPr id="47107" name="Rectangle 1031">
            <a:extLst>
              <a:ext uri="{FF2B5EF4-FFF2-40B4-BE49-F238E27FC236}">
                <a16:creationId xmlns:a16="http://schemas.microsoft.com/office/drawing/2014/main" id="{DBCE9E0E-BE01-4C38-B3D8-43BB22AE9D69}"/>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F69EF2C1-7DEF-4BCC-8DD7-99A8386367CD}" type="slidenum">
              <a:rPr lang="en-US" altLang="ja-JP" b="0">
                <a:ea typeface="ＭＳ Ｐゴシック" panose="020B0600070205080204" pitchFamily="50" charset="-128"/>
              </a:rPr>
              <a:pPr algn="r" eaLnBrk="1" hangingPunct="1">
                <a:spcBef>
                  <a:spcPct val="0"/>
                </a:spcBef>
              </a:pPr>
              <a:t>38</a:t>
            </a:fld>
            <a:endParaRPr lang="en-US" altLang="ja-JP" b="0">
              <a:ea typeface="ＭＳ Ｐゴシック" panose="020B0600070205080204" pitchFamily="50" charset="-128"/>
            </a:endParaRPr>
          </a:p>
        </p:txBody>
      </p:sp>
      <p:sp>
        <p:nvSpPr>
          <p:cNvPr id="47108" name="Rectangle 2">
            <a:extLst>
              <a:ext uri="{FF2B5EF4-FFF2-40B4-BE49-F238E27FC236}">
                <a16:creationId xmlns:a16="http://schemas.microsoft.com/office/drawing/2014/main" id="{82099961-D8B6-4258-BD71-D3E8084E999B}"/>
              </a:ext>
            </a:extLst>
          </p:cNvPr>
          <p:cNvSpPr>
            <a:spLocks noGrp="1" noRot="1" noChangeAspect="1" noChangeArrowheads="1" noTextEdit="1"/>
          </p:cNvSpPr>
          <p:nvPr>
            <p:ph type="sldImg"/>
          </p:nvPr>
        </p:nvSpPr>
        <p:spPr>
          <a:solidFill>
            <a:srgbClr val="FFFFFF"/>
          </a:solidFill>
          <a:ln/>
        </p:spPr>
      </p:sp>
      <p:sp>
        <p:nvSpPr>
          <p:cNvPr id="47109" name="Rectangle 3">
            <a:extLst>
              <a:ext uri="{FF2B5EF4-FFF2-40B4-BE49-F238E27FC236}">
                <a16:creationId xmlns:a16="http://schemas.microsoft.com/office/drawing/2014/main" id="{8AE71C4F-D1E2-4C7D-8AB8-8F0E9937BBC3}"/>
              </a:ext>
            </a:extLst>
          </p:cNvPr>
          <p:cNvSpPr>
            <a:spLocks noGrp="1" noChangeArrowheads="1"/>
          </p:cNvSpPr>
          <p:nvPr>
            <p:ph type="body" idx="1"/>
          </p:nvPr>
        </p:nvSpPr>
        <p:spPr>
          <a:solidFill>
            <a:srgbClr val="FFFFFF"/>
          </a:solidFill>
          <a:ln>
            <a:noFill/>
            <a:miter lim="800000"/>
            <a:headEnd/>
            <a:tailEnd/>
          </a:ln>
        </p:spPr>
        <p:txBody>
          <a:bodyPr/>
          <a:lstStyle/>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35636469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BD09E8BA-1C46-449F-AE47-8CA896A511FF}" type="slidenum">
              <a:rPr kumimoji="1" lang="ja-JP" altLang="en-US" smtClean="0"/>
              <a:pPr/>
              <a:t>39</a:t>
            </a:fld>
            <a:endParaRPr kumimoji="1" lang="ja-JP" altLang="en-US"/>
          </a:p>
        </p:txBody>
      </p:sp>
    </p:spTree>
    <p:extLst>
      <p:ext uri="{BB962C8B-B14F-4D97-AF65-F5344CB8AC3E}">
        <p14:creationId xmlns:p14="http://schemas.microsoft.com/office/powerpoint/2010/main" val="1663761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endParaRPr kumimoji="1" lang="en-US" altLang="ja-JP" dirty="0">
              <a:latin typeface="+mn-ea"/>
            </a:endParaRPr>
          </a:p>
        </p:txBody>
      </p:sp>
      <p:sp>
        <p:nvSpPr>
          <p:cNvPr id="6" name="スライド番号プレースホルダー 5"/>
          <p:cNvSpPr>
            <a:spLocks noGrp="1"/>
          </p:cNvSpPr>
          <p:nvPr>
            <p:ph type="sldNum" sz="quarter" idx="5"/>
          </p:nvPr>
        </p:nvSpPr>
        <p:spPr/>
        <p:txBody>
          <a:bodyPr/>
          <a:lstStyle/>
          <a:p>
            <a:fld id="{DCC2F31D-9E0E-43FB-B3BA-0DAB7F309E7F}" type="slidenum">
              <a:rPr kumimoji="1" lang="ja-JP" altLang="en-US" smtClean="0"/>
              <a:t>4</a:t>
            </a:fld>
            <a:endParaRPr kumimoji="1" lang="ja-JP" altLang="en-US"/>
          </a:p>
        </p:txBody>
      </p:sp>
    </p:spTree>
    <p:extLst>
      <p:ext uri="{BB962C8B-B14F-4D97-AF65-F5344CB8AC3E}">
        <p14:creationId xmlns:p14="http://schemas.microsoft.com/office/powerpoint/2010/main" val="5787630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D09E8BA-1C46-449F-AE47-8CA896A511FF}" type="slidenum">
              <a:rPr kumimoji="1" lang="ja-JP" altLang="en-US" smtClean="0"/>
              <a:pPr/>
              <a:t>40</a:t>
            </a:fld>
            <a:endParaRPr kumimoji="1" lang="ja-JP" altLang="en-US"/>
          </a:p>
        </p:txBody>
      </p:sp>
    </p:spTree>
    <p:extLst>
      <p:ext uri="{BB962C8B-B14F-4D97-AF65-F5344CB8AC3E}">
        <p14:creationId xmlns:p14="http://schemas.microsoft.com/office/powerpoint/2010/main" val="24086281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a:extLst>
              <a:ext uri="{FF2B5EF4-FFF2-40B4-BE49-F238E27FC236}">
                <a16:creationId xmlns:a16="http://schemas.microsoft.com/office/drawing/2014/main" id="{974BB758-8E94-418D-96D6-6E37B161FD35}"/>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726FD01D-6617-4E0C-8598-0C83F7FA90A6}" type="slidenum">
              <a:rPr lang="en-US" altLang="ja-JP" sz="1200" b="0" smtClean="0"/>
              <a:pPr/>
              <a:t>41</a:t>
            </a:fld>
            <a:endParaRPr lang="en-US" altLang="ja-JP" sz="1200" b="0"/>
          </a:p>
        </p:txBody>
      </p:sp>
      <p:sp>
        <p:nvSpPr>
          <p:cNvPr id="15363" name="Rectangle 1031">
            <a:extLst>
              <a:ext uri="{FF2B5EF4-FFF2-40B4-BE49-F238E27FC236}">
                <a16:creationId xmlns:a16="http://schemas.microsoft.com/office/drawing/2014/main" id="{D3953BCE-EFE3-4D95-B7E6-01E694382541}"/>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E251C6B-1C89-456E-B9A0-D5C2530D0969}" type="slidenum">
              <a:rPr lang="en-US" altLang="ja-JP" b="0">
                <a:ea typeface="ＭＳ Ｐゴシック" panose="020B0600070205080204" pitchFamily="50" charset="-128"/>
              </a:rPr>
              <a:pPr algn="r" eaLnBrk="1" hangingPunct="1">
                <a:spcBef>
                  <a:spcPct val="0"/>
                </a:spcBef>
              </a:pPr>
              <a:t>41</a:t>
            </a:fld>
            <a:endParaRPr lang="en-US" altLang="ja-JP" b="0">
              <a:ea typeface="ＭＳ Ｐゴシック" panose="020B0600070205080204" pitchFamily="50" charset="-128"/>
            </a:endParaRPr>
          </a:p>
        </p:txBody>
      </p:sp>
      <p:sp>
        <p:nvSpPr>
          <p:cNvPr id="15364" name="Rectangle 2">
            <a:extLst>
              <a:ext uri="{FF2B5EF4-FFF2-40B4-BE49-F238E27FC236}">
                <a16:creationId xmlns:a16="http://schemas.microsoft.com/office/drawing/2014/main" id="{B9F5E0E7-74A2-4E9E-B8DF-41D6F265D62A}"/>
              </a:ext>
            </a:extLst>
          </p:cNvPr>
          <p:cNvSpPr>
            <a:spLocks noGrp="1" noRot="1" noChangeAspect="1" noChangeArrowheads="1" noTextEdit="1"/>
          </p:cNvSpPr>
          <p:nvPr>
            <p:ph type="sldImg"/>
          </p:nvPr>
        </p:nvSpPr>
        <p:spPr>
          <a:ln/>
        </p:spPr>
      </p:sp>
      <p:sp>
        <p:nvSpPr>
          <p:cNvPr id="15365" name="Rectangle 3">
            <a:extLst>
              <a:ext uri="{FF2B5EF4-FFF2-40B4-BE49-F238E27FC236}">
                <a16:creationId xmlns:a16="http://schemas.microsoft.com/office/drawing/2014/main" id="{2C2ACAAB-4C60-4861-94D2-89FC9F671177}"/>
              </a:ext>
            </a:extLst>
          </p:cNvPr>
          <p:cNvSpPr>
            <a:spLocks noGrp="1" noChangeArrowheads="1"/>
          </p:cNvSpPr>
          <p:nvPr>
            <p:ph type="body" idx="1"/>
          </p:nvPr>
        </p:nvSpPr>
        <p:spPr>
          <a:noFill/>
        </p:spPr>
        <p:txBody>
          <a:bodyPr/>
          <a:lstStyle/>
          <a:p>
            <a:pPr eaLnBrk="1" hangingPunct="1"/>
            <a:endParaRPr lang="en-US" altLang="ja-JP" dirty="0">
              <a:latin typeface="Arial" panose="020B0604020202020204" pitchFamily="34" charset="0"/>
            </a:endParaRPr>
          </a:p>
        </p:txBody>
      </p:sp>
    </p:spTree>
    <p:extLst>
      <p:ext uri="{BB962C8B-B14F-4D97-AF65-F5344CB8AC3E}">
        <p14:creationId xmlns:p14="http://schemas.microsoft.com/office/powerpoint/2010/main" val="19002687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a:extLst>
              <a:ext uri="{FF2B5EF4-FFF2-40B4-BE49-F238E27FC236}">
                <a16:creationId xmlns:a16="http://schemas.microsoft.com/office/drawing/2014/main" id="{78E7CC17-382D-4C10-99E5-3E583033AD00}"/>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44445591-B771-43F1-8490-A01E04798115}" type="slidenum">
              <a:rPr lang="en-US" altLang="ja-JP" sz="1200" b="0" smtClean="0"/>
              <a:pPr/>
              <a:t>42</a:t>
            </a:fld>
            <a:endParaRPr lang="en-US" altLang="ja-JP" sz="1200" b="0"/>
          </a:p>
        </p:txBody>
      </p:sp>
      <p:sp>
        <p:nvSpPr>
          <p:cNvPr id="47107" name="Rectangle 1031">
            <a:extLst>
              <a:ext uri="{FF2B5EF4-FFF2-40B4-BE49-F238E27FC236}">
                <a16:creationId xmlns:a16="http://schemas.microsoft.com/office/drawing/2014/main" id="{DBCE9E0E-BE01-4C38-B3D8-43BB22AE9D69}"/>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F69EF2C1-7DEF-4BCC-8DD7-99A8386367CD}" type="slidenum">
              <a:rPr lang="en-US" altLang="ja-JP" b="0">
                <a:ea typeface="ＭＳ Ｐゴシック" panose="020B0600070205080204" pitchFamily="50" charset="-128"/>
              </a:rPr>
              <a:pPr algn="r" eaLnBrk="1" hangingPunct="1">
                <a:spcBef>
                  <a:spcPct val="0"/>
                </a:spcBef>
              </a:pPr>
              <a:t>42</a:t>
            </a:fld>
            <a:endParaRPr lang="en-US" altLang="ja-JP" b="0">
              <a:ea typeface="ＭＳ Ｐゴシック" panose="020B0600070205080204" pitchFamily="50" charset="-128"/>
            </a:endParaRPr>
          </a:p>
        </p:txBody>
      </p:sp>
      <p:sp>
        <p:nvSpPr>
          <p:cNvPr id="47108" name="Rectangle 2">
            <a:extLst>
              <a:ext uri="{FF2B5EF4-FFF2-40B4-BE49-F238E27FC236}">
                <a16:creationId xmlns:a16="http://schemas.microsoft.com/office/drawing/2014/main" id="{82099961-D8B6-4258-BD71-D3E8084E999B}"/>
              </a:ext>
            </a:extLst>
          </p:cNvPr>
          <p:cNvSpPr>
            <a:spLocks noGrp="1" noRot="1" noChangeAspect="1" noChangeArrowheads="1" noTextEdit="1"/>
          </p:cNvSpPr>
          <p:nvPr>
            <p:ph type="sldImg"/>
          </p:nvPr>
        </p:nvSpPr>
        <p:spPr>
          <a:solidFill>
            <a:srgbClr val="FFFFFF"/>
          </a:solidFill>
          <a:ln/>
        </p:spPr>
      </p:sp>
      <p:sp>
        <p:nvSpPr>
          <p:cNvPr id="47109" name="Rectangle 3">
            <a:extLst>
              <a:ext uri="{FF2B5EF4-FFF2-40B4-BE49-F238E27FC236}">
                <a16:creationId xmlns:a16="http://schemas.microsoft.com/office/drawing/2014/main" id="{8AE71C4F-D1E2-4C7D-8AB8-8F0E9937BBC3}"/>
              </a:ext>
            </a:extLst>
          </p:cNvPr>
          <p:cNvSpPr>
            <a:spLocks noGrp="1" noChangeArrowheads="1"/>
          </p:cNvSpPr>
          <p:nvPr>
            <p:ph type="body" idx="1"/>
          </p:nvPr>
        </p:nvSpPr>
        <p:spPr>
          <a:solidFill>
            <a:srgbClr val="FFFFFF"/>
          </a:solidFill>
          <a:ln>
            <a:noFill/>
            <a:miter lim="800000"/>
            <a:headEnd/>
            <a:tailEnd/>
          </a:ln>
        </p:spPr>
        <p:txBody>
          <a:bodyPr/>
          <a:lstStyle/>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34569132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a:extLst>
              <a:ext uri="{FF2B5EF4-FFF2-40B4-BE49-F238E27FC236}">
                <a16:creationId xmlns:a16="http://schemas.microsoft.com/office/drawing/2014/main" id="{AA960940-9CF0-4737-ADCC-3B796A5BC74B}"/>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F6DCBD2C-6461-4070-AD13-F8E814D14CE7}" type="slidenum">
              <a:rPr lang="en-US" altLang="ja-JP" sz="1200" b="0" smtClean="0"/>
              <a:pPr/>
              <a:t>43</a:t>
            </a:fld>
            <a:endParaRPr lang="en-US" altLang="ja-JP" sz="1200" b="0"/>
          </a:p>
        </p:txBody>
      </p:sp>
      <p:sp>
        <p:nvSpPr>
          <p:cNvPr id="60419" name="Rectangle 1031">
            <a:extLst>
              <a:ext uri="{FF2B5EF4-FFF2-40B4-BE49-F238E27FC236}">
                <a16:creationId xmlns:a16="http://schemas.microsoft.com/office/drawing/2014/main" id="{42068665-2D9E-45DA-B306-115682AFE64B}"/>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02AFDBBF-7C39-46DC-8F23-F56042899188}" type="slidenum">
              <a:rPr lang="en-US" altLang="ja-JP" b="0">
                <a:ea typeface="ＭＳ Ｐゴシック" panose="020B0600070205080204" pitchFamily="50" charset="-128"/>
              </a:rPr>
              <a:pPr algn="r" eaLnBrk="1" hangingPunct="1">
                <a:spcBef>
                  <a:spcPct val="0"/>
                </a:spcBef>
              </a:pPr>
              <a:t>43</a:t>
            </a:fld>
            <a:endParaRPr lang="en-US" altLang="ja-JP" b="0">
              <a:ea typeface="ＭＳ Ｐゴシック" panose="020B0600070205080204" pitchFamily="50" charset="-128"/>
            </a:endParaRPr>
          </a:p>
        </p:txBody>
      </p:sp>
      <p:sp>
        <p:nvSpPr>
          <p:cNvPr id="60420" name="Rectangle 1026">
            <a:extLst>
              <a:ext uri="{FF2B5EF4-FFF2-40B4-BE49-F238E27FC236}">
                <a16:creationId xmlns:a16="http://schemas.microsoft.com/office/drawing/2014/main" id="{0530F938-AA76-420A-B8BC-86D94C619FDE}"/>
              </a:ext>
            </a:extLst>
          </p:cNvPr>
          <p:cNvSpPr>
            <a:spLocks noGrp="1" noRot="1" noChangeAspect="1" noChangeArrowheads="1" noTextEdit="1"/>
          </p:cNvSpPr>
          <p:nvPr>
            <p:ph type="sldImg"/>
          </p:nvPr>
        </p:nvSpPr>
        <p:spPr>
          <a:ln/>
        </p:spPr>
      </p:sp>
      <p:sp>
        <p:nvSpPr>
          <p:cNvPr id="60421" name="Rectangle 1027">
            <a:extLst>
              <a:ext uri="{FF2B5EF4-FFF2-40B4-BE49-F238E27FC236}">
                <a16:creationId xmlns:a16="http://schemas.microsoft.com/office/drawing/2014/main" id="{4CEBBB5A-9CA2-4549-BFDB-2B9384F72285}"/>
              </a:ext>
            </a:extLst>
          </p:cNvPr>
          <p:cNvSpPr>
            <a:spLocks noGrp="1" noChangeArrowheads="1"/>
          </p:cNvSpPr>
          <p:nvPr>
            <p:ph type="body" idx="1"/>
          </p:nvPr>
        </p:nvSpPr>
        <p:spPr>
          <a:noFill/>
        </p:spPr>
        <p:txBody>
          <a:bodyPr/>
          <a:lstStyle/>
          <a:p>
            <a:pPr eaLnBrk="1" hangingPunct="1"/>
            <a:endParaRPr lang="en-US" altLang="ja-JP" dirty="0">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a:extLst>
              <a:ext uri="{FF2B5EF4-FFF2-40B4-BE49-F238E27FC236}">
                <a16:creationId xmlns:a16="http://schemas.microsoft.com/office/drawing/2014/main" id="{78E7CC17-382D-4C10-99E5-3E583033AD00}"/>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44445591-B771-43F1-8490-A01E04798115}" type="slidenum">
              <a:rPr lang="en-US" altLang="ja-JP" sz="1200" b="0" smtClean="0"/>
              <a:pPr/>
              <a:t>44</a:t>
            </a:fld>
            <a:endParaRPr lang="en-US" altLang="ja-JP" sz="1200" b="0"/>
          </a:p>
        </p:txBody>
      </p:sp>
      <p:sp>
        <p:nvSpPr>
          <p:cNvPr id="47107" name="Rectangle 1031">
            <a:extLst>
              <a:ext uri="{FF2B5EF4-FFF2-40B4-BE49-F238E27FC236}">
                <a16:creationId xmlns:a16="http://schemas.microsoft.com/office/drawing/2014/main" id="{DBCE9E0E-BE01-4C38-B3D8-43BB22AE9D69}"/>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F69EF2C1-7DEF-4BCC-8DD7-99A8386367CD}" type="slidenum">
              <a:rPr lang="en-US" altLang="ja-JP" b="0">
                <a:ea typeface="ＭＳ Ｐゴシック" panose="020B0600070205080204" pitchFamily="50" charset="-128"/>
              </a:rPr>
              <a:pPr algn="r" eaLnBrk="1" hangingPunct="1">
                <a:spcBef>
                  <a:spcPct val="0"/>
                </a:spcBef>
              </a:pPr>
              <a:t>44</a:t>
            </a:fld>
            <a:endParaRPr lang="en-US" altLang="ja-JP" b="0">
              <a:ea typeface="ＭＳ Ｐゴシック" panose="020B0600070205080204" pitchFamily="50" charset="-128"/>
            </a:endParaRPr>
          </a:p>
        </p:txBody>
      </p:sp>
      <p:sp>
        <p:nvSpPr>
          <p:cNvPr id="47108" name="Rectangle 2">
            <a:extLst>
              <a:ext uri="{FF2B5EF4-FFF2-40B4-BE49-F238E27FC236}">
                <a16:creationId xmlns:a16="http://schemas.microsoft.com/office/drawing/2014/main" id="{82099961-D8B6-4258-BD71-D3E8084E999B}"/>
              </a:ext>
            </a:extLst>
          </p:cNvPr>
          <p:cNvSpPr>
            <a:spLocks noGrp="1" noRot="1" noChangeAspect="1" noChangeArrowheads="1" noTextEdit="1"/>
          </p:cNvSpPr>
          <p:nvPr>
            <p:ph type="sldImg"/>
          </p:nvPr>
        </p:nvSpPr>
        <p:spPr>
          <a:solidFill>
            <a:srgbClr val="FFFFFF"/>
          </a:solidFill>
          <a:ln/>
        </p:spPr>
      </p:sp>
      <p:sp>
        <p:nvSpPr>
          <p:cNvPr id="47109" name="Rectangle 3">
            <a:extLst>
              <a:ext uri="{FF2B5EF4-FFF2-40B4-BE49-F238E27FC236}">
                <a16:creationId xmlns:a16="http://schemas.microsoft.com/office/drawing/2014/main" id="{8AE71C4F-D1E2-4C7D-8AB8-8F0E9937BBC3}"/>
              </a:ext>
            </a:extLst>
          </p:cNvPr>
          <p:cNvSpPr>
            <a:spLocks noGrp="1" noChangeArrowheads="1"/>
          </p:cNvSpPr>
          <p:nvPr>
            <p:ph type="body" idx="1"/>
          </p:nvPr>
        </p:nvSpPr>
        <p:spPr>
          <a:solidFill>
            <a:srgbClr val="FFFFFF"/>
          </a:solidFill>
          <a:ln>
            <a:noFill/>
            <a:miter lim="800000"/>
            <a:headEnd/>
            <a:tailEnd/>
          </a:ln>
        </p:spPr>
        <p:txBody>
          <a:bodyPr/>
          <a:lstStyle/>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25385123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a:extLst>
              <a:ext uri="{FF2B5EF4-FFF2-40B4-BE49-F238E27FC236}">
                <a16:creationId xmlns:a16="http://schemas.microsoft.com/office/drawing/2014/main" id="{78E7CC17-382D-4C10-99E5-3E583033AD00}"/>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44445591-B771-43F1-8490-A01E04798115}" type="slidenum">
              <a:rPr lang="en-US" altLang="ja-JP" sz="1200" b="0" smtClean="0"/>
              <a:pPr/>
              <a:t>45</a:t>
            </a:fld>
            <a:endParaRPr lang="en-US" altLang="ja-JP" sz="1200" b="0"/>
          </a:p>
        </p:txBody>
      </p:sp>
      <p:sp>
        <p:nvSpPr>
          <p:cNvPr id="47107" name="Rectangle 1031">
            <a:extLst>
              <a:ext uri="{FF2B5EF4-FFF2-40B4-BE49-F238E27FC236}">
                <a16:creationId xmlns:a16="http://schemas.microsoft.com/office/drawing/2014/main" id="{DBCE9E0E-BE01-4C38-B3D8-43BB22AE9D69}"/>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F69EF2C1-7DEF-4BCC-8DD7-99A8386367CD}" type="slidenum">
              <a:rPr lang="en-US" altLang="ja-JP" b="0">
                <a:ea typeface="ＭＳ Ｐゴシック" panose="020B0600070205080204" pitchFamily="50" charset="-128"/>
              </a:rPr>
              <a:pPr algn="r" eaLnBrk="1" hangingPunct="1">
                <a:spcBef>
                  <a:spcPct val="0"/>
                </a:spcBef>
              </a:pPr>
              <a:t>45</a:t>
            </a:fld>
            <a:endParaRPr lang="en-US" altLang="ja-JP" b="0">
              <a:ea typeface="ＭＳ Ｐゴシック" panose="020B0600070205080204" pitchFamily="50" charset="-128"/>
            </a:endParaRPr>
          </a:p>
        </p:txBody>
      </p:sp>
      <p:sp>
        <p:nvSpPr>
          <p:cNvPr id="47108" name="Rectangle 2">
            <a:extLst>
              <a:ext uri="{FF2B5EF4-FFF2-40B4-BE49-F238E27FC236}">
                <a16:creationId xmlns:a16="http://schemas.microsoft.com/office/drawing/2014/main" id="{82099961-D8B6-4258-BD71-D3E8084E999B}"/>
              </a:ext>
            </a:extLst>
          </p:cNvPr>
          <p:cNvSpPr>
            <a:spLocks noGrp="1" noRot="1" noChangeAspect="1" noChangeArrowheads="1" noTextEdit="1"/>
          </p:cNvSpPr>
          <p:nvPr>
            <p:ph type="sldImg"/>
          </p:nvPr>
        </p:nvSpPr>
        <p:spPr>
          <a:solidFill>
            <a:srgbClr val="FFFFFF"/>
          </a:solidFill>
          <a:ln/>
        </p:spPr>
      </p:sp>
      <p:sp>
        <p:nvSpPr>
          <p:cNvPr id="47109" name="Rectangle 3">
            <a:extLst>
              <a:ext uri="{FF2B5EF4-FFF2-40B4-BE49-F238E27FC236}">
                <a16:creationId xmlns:a16="http://schemas.microsoft.com/office/drawing/2014/main" id="{8AE71C4F-D1E2-4C7D-8AB8-8F0E9937BBC3}"/>
              </a:ext>
            </a:extLst>
          </p:cNvPr>
          <p:cNvSpPr>
            <a:spLocks noGrp="1" noChangeArrowheads="1"/>
          </p:cNvSpPr>
          <p:nvPr>
            <p:ph type="body" idx="1"/>
          </p:nvPr>
        </p:nvSpPr>
        <p:spPr>
          <a:solidFill>
            <a:srgbClr val="FFFFFF"/>
          </a:solidFill>
          <a:ln>
            <a:noFill/>
            <a:miter lim="800000"/>
            <a:headEnd/>
            <a:tailEnd/>
          </a:ln>
        </p:spPr>
        <p:txBody>
          <a:bodyPr/>
          <a:lstStyle/>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10299201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a:extLst>
              <a:ext uri="{FF2B5EF4-FFF2-40B4-BE49-F238E27FC236}">
                <a16:creationId xmlns:a16="http://schemas.microsoft.com/office/drawing/2014/main" id="{78E7CC17-382D-4C10-99E5-3E583033AD00}"/>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44445591-B771-43F1-8490-A01E04798115}" type="slidenum">
              <a:rPr lang="en-US" altLang="ja-JP" sz="1200" b="0" smtClean="0"/>
              <a:pPr/>
              <a:t>46</a:t>
            </a:fld>
            <a:endParaRPr lang="en-US" altLang="ja-JP" sz="1200" b="0"/>
          </a:p>
        </p:txBody>
      </p:sp>
      <p:sp>
        <p:nvSpPr>
          <p:cNvPr id="47107" name="Rectangle 1031">
            <a:extLst>
              <a:ext uri="{FF2B5EF4-FFF2-40B4-BE49-F238E27FC236}">
                <a16:creationId xmlns:a16="http://schemas.microsoft.com/office/drawing/2014/main" id="{DBCE9E0E-BE01-4C38-B3D8-43BB22AE9D69}"/>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F69EF2C1-7DEF-4BCC-8DD7-99A8386367CD}" type="slidenum">
              <a:rPr lang="en-US" altLang="ja-JP" b="0">
                <a:ea typeface="ＭＳ Ｐゴシック" panose="020B0600070205080204" pitchFamily="50" charset="-128"/>
              </a:rPr>
              <a:pPr algn="r" eaLnBrk="1" hangingPunct="1">
                <a:spcBef>
                  <a:spcPct val="0"/>
                </a:spcBef>
              </a:pPr>
              <a:t>46</a:t>
            </a:fld>
            <a:endParaRPr lang="en-US" altLang="ja-JP" b="0">
              <a:ea typeface="ＭＳ Ｐゴシック" panose="020B0600070205080204" pitchFamily="50" charset="-128"/>
            </a:endParaRPr>
          </a:p>
        </p:txBody>
      </p:sp>
      <p:sp>
        <p:nvSpPr>
          <p:cNvPr id="47108" name="Rectangle 2">
            <a:extLst>
              <a:ext uri="{FF2B5EF4-FFF2-40B4-BE49-F238E27FC236}">
                <a16:creationId xmlns:a16="http://schemas.microsoft.com/office/drawing/2014/main" id="{82099961-D8B6-4258-BD71-D3E8084E999B}"/>
              </a:ext>
            </a:extLst>
          </p:cNvPr>
          <p:cNvSpPr>
            <a:spLocks noGrp="1" noRot="1" noChangeAspect="1" noChangeArrowheads="1" noTextEdit="1"/>
          </p:cNvSpPr>
          <p:nvPr>
            <p:ph type="sldImg"/>
          </p:nvPr>
        </p:nvSpPr>
        <p:spPr>
          <a:solidFill>
            <a:srgbClr val="FFFFFF"/>
          </a:solidFill>
          <a:ln/>
        </p:spPr>
      </p:sp>
      <p:sp>
        <p:nvSpPr>
          <p:cNvPr id="47109" name="Rectangle 3">
            <a:extLst>
              <a:ext uri="{FF2B5EF4-FFF2-40B4-BE49-F238E27FC236}">
                <a16:creationId xmlns:a16="http://schemas.microsoft.com/office/drawing/2014/main" id="{8AE71C4F-D1E2-4C7D-8AB8-8F0E9937BBC3}"/>
              </a:ext>
            </a:extLst>
          </p:cNvPr>
          <p:cNvSpPr>
            <a:spLocks noGrp="1" noChangeArrowheads="1"/>
          </p:cNvSpPr>
          <p:nvPr>
            <p:ph type="body" idx="1"/>
          </p:nvPr>
        </p:nvSpPr>
        <p:spPr>
          <a:solidFill>
            <a:srgbClr val="FFFFFF"/>
          </a:solidFill>
          <a:ln>
            <a:noFill/>
            <a:miter lim="800000"/>
            <a:headEnd/>
            <a:tailEnd/>
          </a:ln>
        </p:spPr>
        <p:txBody>
          <a:bodyPr/>
          <a:lstStyle/>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23882082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a:extLst>
              <a:ext uri="{FF2B5EF4-FFF2-40B4-BE49-F238E27FC236}">
                <a16:creationId xmlns:a16="http://schemas.microsoft.com/office/drawing/2014/main" id="{78E7CC17-382D-4C10-99E5-3E583033AD00}"/>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44445591-B771-43F1-8490-A01E04798115}" type="slidenum">
              <a:rPr lang="en-US" altLang="ja-JP" sz="1200" b="0" smtClean="0"/>
              <a:pPr/>
              <a:t>47</a:t>
            </a:fld>
            <a:endParaRPr lang="en-US" altLang="ja-JP" sz="1200" b="0"/>
          </a:p>
        </p:txBody>
      </p:sp>
      <p:sp>
        <p:nvSpPr>
          <p:cNvPr id="47107" name="Rectangle 1031">
            <a:extLst>
              <a:ext uri="{FF2B5EF4-FFF2-40B4-BE49-F238E27FC236}">
                <a16:creationId xmlns:a16="http://schemas.microsoft.com/office/drawing/2014/main" id="{DBCE9E0E-BE01-4C38-B3D8-43BB22AE9D69}"/>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F69EF2C1-7DEF-4BCC-8DD7-99A8386367CD}" type="slidenum">
              <a:rPr lang="en-US" altLang="ja-JP" b="0">
                <a:ea typeface="ＭＳ Ｐゴシック" panose="020B0600070205080204" pitchFamily="50" charset="-128"/>
              </a:rPr>
              <a:pPr algn="r" eaLnBrk="1" hangingPunct="1">
                <a:spcBef>
                  <a:spcPct val="0"/>
                </a:spcBef>
              </a:pPr>
              <a:t>47</a:t>
            </a:fld>
            <a:endParaRPr lang="en-US" altLang="ja-JP" b="0">
              <a:ea typeface="ＭＳ Ｐゴシック" panose="020B0600070205080204" pitchFamily="50" charset="-128"/>
            </a:endParaRPr>
          </a:p>
        </p:txBody>
      </p:sp>
      <p:sp>
        <p:nvSpPr>
          <p:cNvPr id="47108" name="Rectangle 2">
            <a:extLst>
              <a:ext uri="{FF2B5EF4-FFF2-40B4-BE49-F238E27FC236}">
                <a16:creationId xmlns:a16="http://schemas.microsoft.com/office/drawing/2014/main" id="{82099961-D8B6-4258-BD71-D3E8084E999B}"/>
              </a:ext>
            </a:extLst>
          </p:cNvPr>
          <p:cNvSpPr>
            <a:spLocks noGrp="1" noRot="1" noChangeAspect="1" noChangeArrowheads="1" noTextEdit="1"/>
          </p:cNvSpPr>
          <p:nvPr>
            <p:ph type="sldImg"/>
          </p:nvPr>
        </p:nvSpPr>
        <p:spPr>
          <a:solidFill>
            <a:srgbClr val="FFFFFF"/>
          </a:solidFill>
          <a:ln/>
        </p:spPr>
      </p:sp>
      <p:sp>
        <p:nvSpPr>
          <p:cNvPr id="47109" name="Rectangle 3">
            <a:extLst>
              <a:ext uri="{FF2B5EF4-FFF2-40B4-BE49-F238E27FC236}">
                <a16:creationId xmlns:a16="http://schemas.microsoft.com/office/drawing/2014/main" id="{8AE71C4F-D1E2-4C7D-8AB8-8F0E9937BBC3}"/>
              </a:ext>
            </a:extLst>
          </p:cNvPr>
          <p:cNvSpPr>
            <a:spLocks noGrp="1" noChangeArrowheads="1"/>
          </p:cNvSpPr>
          <p:nvPr>
            <p:ph type="body" idx="1"/>
          </p:nvPr>
        </p:nvSpPr>
        <p:spPr>
          <a:solidFill>
            <a:srgbClr val="FFFFFF"/>
          </a:solidFill>
          <a:ln>
            <a:noFill/>
            <a:miter lim="800000"/>
            <a:headEnd/>
            <a:tailEnd/>
          </a:ln>
        </p:spPr>
        <p:txBody>
          <a:bodyPr/>
          <a:lstStyle/>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38477465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3974C2A-6429-4DD0-894E-0362E809F182}" type="slidenum">
              <a:rPr lang="en-US" altLang="ja-JP" smtClean="0"/>
              <a:pPr/>
              <a:t>48</a:t>
            </a:fld>
            <a:endParaRPr lang="en-US" altLang="ja-JP"/>
          </a:p>
        </p:txBody>
      </p:sp>
    </p:spTree>
    <p:extLst>
      <p:ext uri="{BB962C8B-B14F-4D97-AF65-F5344CB8AC3E}">
        <p14:creationId xmlns:p14="http://schemas.microsoft.com/office/powerpoint/2010/main" val="27885234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3974C2A-6429-4DD0-894E-0362E809F182}" type="slidenum">
              <a:rPr lang="en-US" altLang="ja-JP" smtClean="0"/>
              <a:pPr/>
              <a:t>49</a:t>
            </a:fld>
            <a:endParaRPr lang="en-US" altLang="ja-JP"/>
          </a:p>
        </p:txBody>
      </p:sp>
    </p:spTree>
    <p:extLst>
      <p:ext uri="{BB962C8B-B14F-4D97-AF65-F5344CB8AC3E}">
        <p14:creationId xmlns:p14="http://schemas.microsoft.com/office/powerpoint/2010/main" val="820875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56038" y="9440864"/>
            <a:ext cx="2951162" cy="498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5" tIns="46128" rIns="92255" bIns="46128" anchor="b"/>
          <a:lstStyle>
            <a:lvl1pPr defTabSz="922338">
              <a:defRPr kumimoji="1">
                <a:solidFill>
                  <a:schemeClr val="tx1"/>
                </a:solidFill>
                <a:latin typeface="Times New Roman" pitchFamily="18" charset="0"/>
                <a:ea typeface="ＭＳ Ｐゴシック" pitchFamily="50" charset="-128"/>
              </a:defRPr>
            </a:lvl1pPr>
            <a:lvl2pPr marL="742950" indent="-285750" defTabSz="922338">
              <a:defRPr kumimoji="1">
                <a:solidFill>
                  <a:schemeClr val="tx1"/>
                </a:solidFill>
                <a:latin typeface="Times New Roman" pitchFamily="18" charset="0"/>
                <a:ea typeface="ＭＳ Ｐゴシック" pitchFamily="50" charset="-128"/>
              </a:defRPr>
            </a:lvl2pPr>
            <a:lvl3pPr marL="1143000" indent="-228600" defTabSz="922338">
              <a:defRPr kumimoji="1">
                <a:solidFill>
                  <a:schemeClr val="tx1"/>
                </a:solidFill>
                <a:latin typeface="Times New Roman" pitchFamily="18" charset="0"/>
                <a:ea typeface="ＭＳ Ｐゴシック" pitchFamily="50" charset="-128"/>
              </a:defRPr>
            </a:lvl3pPr>
            <a:lvl4pPr marL="1600200" indent="-228600" defTabSz="922338">
              <a:defRPr kumimoji="1">
                <a:solidFill>
                  <a:schemeClr val="tx1"/>
                </a:solidFill>
                <a:latin typeface="Times New Roman" pitchFamily="18" charset="0"/>
                <a:ea typeface="ＭＳ Ｐゴシック" pitchFamily="50" charset="-128"/>
              </a:defRPr>
            </a:lvl4pPr>
            <a:lvl5pPr marL="2057400" indent="-228600" defTabSz="922338">
              <a:defRPr kumimoji="1">
                <a:solidFill>
                  <a:schemeClr val="tx1"/>
                </a:solidFill>
                <a:latin typeface="Times New Roman" pitchFamily="18" charset="0"/>
                <a:ea typeface="ＭＳ Ｐゴシック" pitchFamily="50" charset="-128"/>
              </a:defRPr>
            </a:lvl5pPr>
            <a:lvl6pPr marL="2514600" indent="-228600" defTabSz="922338"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defTabSz="922338"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defTabSz="922338"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defTabSz="922338"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r" eaLnBrk="1" hangingPunct="1"/>
            <a:fld id="{71AFE508-E5A3-408F-A966-750792FD0E64}" type="slidenum">
              <a:rPr lang="en-US" altLang="ja-JP" sz="1200"/>
              <a:pPr algn="r" eaLnBrk="1" hangingPunct="1"/>
              <a:t>5</a:t>
            </a:fld>
            <a:endParaRPr lang="en-US" altLang="ja-JP" sz="12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mj-ea"/>
              <a:ea typeface="+mj-ea"/>
            </a:endParaRPr>
          </a:p>
        </p:txBody>
      </p:sp>
    </p:spTree>
    <p:extLst>
      <p:ext uri="{BB962C8B-B14F-4D97-AF65-F5344CB8AC3E}">
        <p14:creationId xmlns:p14="http://schemas.microsoft.com/office/powerpoint/2010/main" val="10510180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3974C2A-6429-4DD0-894E-0362E809F182}" type="slidenum">
              <a:rPr lang="en-US" altLang="ja-JP" smtClean="0"/>
              <a:pPr/>
              <a:t>50</a:t>
            </a:fld>
            <a:endParaRPr lang="en-US" altLang="ja-JP"/>
          </a:p>
        </p:txBody>
      </p:sp>
    </p:spTree>
    <p:extLst>
      <p:ext uri="{BB962C8B-B14F-4D97-AF65-F5344CB8AC3E}">
        <p14:creationId xmlns:p14="http://schemas.microsoft.com/office/powerpoint/2010/main" val="38673086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E3974C2A-6429-4DD0-894E-0362E809F182}" type="slidenum">
              <a:rPr lang="en-US" altLang="ja-JP" smtClean="0"/>
              <a:pPr/>
              <a:t>51</a:t>
            </a:fld>
            <a:endParaRPr lang="en-US" altLang="ja-JP"/>
          </a:p>
        </p:txBody>
      </p:sp>
    </p:spTree>
    <p:extLst>
      <p:ext uri="{BB962C8B-B14F-4D97-AF65-F5344CB8AC3E}">
        <p14:creationId xmlns:p14="http://schemas.microsoft.com/office/powerpoint/2010/main" val="16827894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a:extLst>
              <a:ext uri="{FF2B5EF4-FFF2-40B4-BE49-F238E27FC236}">
                <a16:creationId xmlns:a16="http://schemas.microsoft.com/office/drawing/2014/main" id="{974BB758-8E94-418D-96D6-6E37B161FD35}"/>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726FD01D-6617-4E0C-8598-0C83F7FA90A6}" type="slidenum">
              <a:rPr lang="en-US" altLang="ja-JP" sz="1200" b="0" smtClean="0"/>
              <a:pPr/>
              <a:t>52</a:t>
            </a:fld>
            <a:endParaRPr lang="en-US" altLang="ja-JP" sz="1200" b="0"/>
          </a:p>
        </p:txBody>
      </p:sp>
      <p:sp>
        <p:nvSpPr>
          <p:cNvPr id="15363" name="Rectangle 1031">
            <a:extLst>
              <a:ext uri="{FF2B5EF4-FFF2-40B4-BE49-F238E27FC236}">
                <a16:creationId xmlns:a16="http://schemas.microsoft.com/office/drawing/2014/main" id="{D3953BCE-EFE3-4D95-B7E6-01E694382541}"/>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E251C6B-1C89-456E-B9A0-D5C2530D0969}" type="slidenum">
              <a:rPr lang="en-US" altLang="ja-JP" b="0">
                <a:ea typeface="ＭＳ Ｐゴシック" panose="020B0600070205080204" pitchFamily="50" charset="-128"/>
              </a:rPr>
              <a:pPr algn="r" eaLnBrk="1" hangingPunct="1">
                <a:spcBef>
                  <a:spcPct val="0"/>
                </a:spcBef>
              </a:pPr>
              <a:t>52</a:t>
            </a:fld>
            <a:endParaRPr lang="en-US" altLang="ja-JP" b="0">
              <a:ea typeface="ＭＳ Ｐゴシック" panose="020B0600070205080204" pitchFamily="50" charset="-128"/>
            </a:endParaRPr>
          </a:p>
        </p:txBody>
      </p:sp>
      <p:sp>
        <p:nvSpPr>
          <p:cNvPr id="15364" name="Rectangle 2">
            <a:extLst>
              <a:ext uri="{FF2B5EF4-FFF2-40B4-BE49-F238E27FC236}">
                <a16:creationId xmlns:a16="http://schemas.microsoft.com/office/drawing/2014/main" id="{B9F5E0E7-74A2-4E9E-B8DF-41D6F265D62A}"/>
              </a:ext>
            </a:extLst>
          </p:cNvPr>
          <p:cNvSpPr>
            <a:spLocks noGrp="1" noRot="1" noChangeAspect="1" noChangeArrowheads="1" noTextEdit="1"/>
          </p:cNvSpPr>
          <p:nvPr>
            <p:ph type="sldImg"/>
          </p:nvPr>
        </p:nvSpPr>
        <p:spPr>
          <a:ln/>
        </p:spPr>
      </p:sp>
      <p:sp>
        <p:nvSpPr>
          <p:cNvPr id="15365" name="Rectangle 3">
            <a:extLst>
              <a:ext uri="{FF2B5EF4-FFF2-40B4-BE49-F238E27FC236}">
                <a16:creationId xmlns:a16="http://schemas.microsoft.com/office/drawing/2014/main" id="{2C2ACAAB-4C60-4861-94D2-89FC9F671177}"/>
              </a:ext>
            </a:extLst>
          </p:cNvPr>
          <p:cNvSpPr>
            <a:spLocks noGrp="1" noChangeArrowheads="1"/>
          </p:cNvSpPr>
          <p:nvPr>
            <p:ph type="body" idx="1"/>
          </p:nvPr>
        </p:nvSpPr>
        <p:spPr>
          <a:noFill/>
        </p:spPr>
        <p:txBody>
          <a:bodyPr/>
          <a:lstStyle/>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10064408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a:extLst>
              <a:ext uri="{FF2B5EF4-FFF2-40B4-BE49-F238E27FC236}">
                <a16:creationId xmlns:a16="http://schemas.microsoft.com/office/drawing/2014/main" id="{78E7CC17-382D-4C10-99E5-3E583033AD00}"/>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44445591-B771-43F1-8490-A01E04798115}" type="slidenum">
              <a:rPr lang="en-US" altLang="ja-JP" sz="1200" b="0" smtClean="0"/>
              <a:pPr/>
              <a:t>53</a:t>
            </a:fld>
            <a:endParaRPr lang="en-US" altLang="ja-JP" sz="1200" b="0"/>
          </a:p>
        </p:txBody>
      </p:sp>
      <p:sp>
        <p:nvSpPr>
          <p:cNvPr id="47107" name="Rectangle 1031">
            <a:extLst>
              <a:ext uri="{FF2B5EF4-FFF2-40B4-BE49-F238E27FC236}">
                <a16:creationId xmlns:a16="http://schemas.microsoft.com/office/drawing/2014/main" id="{DBCE9E0E-BE01-4C38-B3D8-43BB22AE9D69}"/>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F69EF2C1-7DEF-4BCC-8DD7-99A8386367CD}" type="slidenum">
              <a:rPr lang="en-US" altLang="ja-JP" b="0">
                <a:ea typeface="ＭＳ Ｐゴシック" panose="020B0600070205080204" pitchFamily="50" charset="-128"/>
              </a:rPr>
              <a:pPr algn="r" eaLnBrk="1" hangingPunct="1">
                <a:spcBef>
                  <a:spcPct val="0"/>
                </a:spcBef>
              </a:pPr>
              <a:t>53</a:t>
            </a:fld>
            <a:endParaRPr lang="en-US" altLang="ja-JP" b="0">
              <a:ea typeface="ＭＳ Ｐゴシック" panose="020B0600070205080204" pitchFamily="50" charset="-128"/>
            </a:endParaRPr>
          </a:p>
        </p:txBody>
      </p:sp>
      <p:sp>
        <p:nvSpPr>
          <p:cNvPr id="47108" name="Rectangle 2">
            <a:extLst>
              <a:ext uri="{FF2B5EF4-FFF2-40B4-BE49-F238E27FC236}">
                <a16:creationId xmlns:a16="http://schemas.microsoft.com/office/drawing/2014/main" id="{82099961-D8B6-4258-BD71-D3E8084E999B}"/>
              </a:ext>
            </a:extLst>
          </p:cNvPr>
          <p:cNvSpPr>
            <a:spLocks noGrp="1" noRot="1" noChangeAspect="1" noChangeArrowheads="1" noTextEdit="1"/>
          </p:cNvSpPr>
          <p:nvPr>
            <p:ph type="sldImg"/>
          </p:nvPr>
        </p:nvSpPr>
        <p:spPr>
          <a:solidFill>
            <a:srgbClr val="FFFFFF"/>
          </a:solidFill>
          <a:ln/>
        </p:spPr>
      </p:sp>
      <p:sp>
        <p:nvSpPr>
          <p:cNvPr id="47109" name="Rectangle 3">
            <a:extLst>
              <a:ext uri="{FF2B5EF4-FFF2-40B4-BE49-F238E27FC236}">
                <a16:creationId xmlns:a16="http://schemas.microsoft.com/office/drawing/2014/main" id="{8AE71C4F-D1E2-4C7D-8AB8-8F0E9937BBC3}"/>
              </a:ext>
            </a:extLst>
          </p:cNvPr>
          <p:cNvSpPr>
            <a:spLocks noGrp="1" noChangeArrowheads="1"/>
          </p:cNvSpPr>
          <p:nvPr>
            <p:ph type="body" idx="1"/>
          </p:nvPr>
        </p:nvSpPr>
        <p:spPr>
          <a:solidFill>
            <a:srgbClr val="FFFFFF"/>
          </a:solidFill>
          <a:ln>
            <a:noFill/>
            <a:miter lim="800000"/>
            <a:headEnd/>
            <a:tailEnd/>
          </a:ln>
        </p:spPr>
        <p:txBody>
          <a:bodyPr/>
          <a:lstStyle/>
          <a:p>
            <a:pPr eaLnBrk="1" hangingPunct="1"/>
            <a:endParaRPr lang="en-US" altLang="ja-JP" dirty="0">
              <a:latin typeface="Arial" panose="020B0604020202020204" pitchFamily="34" charset="0"/>
            </a:endParaRPr>
          </a:p>
        </p:txBody>
      </p:sp>
    </p:spTree>
    <p:extLst>
      <p:ext uri="{BB962C8B-B14F-4D97-AF65-F5344CB8AC3E}">
        <p14:creationId xmlns:p14="http://schemas.microsoft.com/office/powerpoint/2010/main" val="9252845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a:extLst>
              <a:ext uri="{FF2B5EF4-FFF2-40B4-BE49-F238E27FC236}">
                <a16:creationId xmlns:a16="http://schemas.microsoft.com/office/drawing/2014/main" id="{78E7CC17-382D-4C10-99E5-3E583033AD00}"/>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44445591-B771-43F1-8490-A01E04798115}" type="slidenum">
              <a:rPr lang="en-US" altLang="ja-JP" sz="1200" b="0" smtClean="0"/>
              <a:pPr/>
              <a:t>54</a:t>
            </a:fld>
            <a:endParaRPr lang="en-US" altLang="ja-JP" sz="1200" b="0"/>
          </a:p>
        </p:txBody>
      </p:sp>
      <p:sp>
        <p:nvSpPr>
          <p:cNvPr id="47107" name="Rectangle 1031">
            <a:extLst>
              <a:ext uri="{FF2B5EF4-FFF2-40B4-BE49-F238E27FC236}">
                <a16:creationId xmlns:a16="http://schemas.microsoft.com/office/drawing/2014/main" id="{DBCE9E0E-BE01-4C38-B3D8-43BB22AE9D69}"/>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F69EF2C1-7DEF-4BCC-8DD7-99A8386367CD}" type="slidenum">
              <a:rPr lang="en-US" altLang="ja-JP" b="0">
                <a:ea typeface="ＭＳ Ｐゴシック" panose="020B0600070205080204" pitchFamily="50" charset="-128"/>
              </a:rPr>
              <a:pPr algn="r" eaLnBrk="1" hangingPunct="1">
                <a:spcBef>
                  <a:spcPct val="0"/>
                </a:spcBef>
              </a:pPr>
              <a:t>54</a:t>
            </a:fld>
            <a:endParaRPr lang="en-US" altLang="ja-JP" b="0">
              <a:ea typeface="ＭＳ Ｐゴシック" panose="020B0600070205080204" pitchFamily="50" charset="-128"/>
            </a:endParaRPr>
          </a:p>
        </p:txBody>
      </p:sp>
      <p:sp>
        <p:nvSpPr>
          <p:cNvPr id="47108" name="Rectangle 2">
            <a:extLst>
              <a:ext uri="{FF2B5EF4-FFF2-40B4-BE49-F238E27FC236}">
                <a16:creationId xmlns:a16="http://schemas.microsoft.com/office/drawing/2014/main" id="{82099961-D8B6-4258-BD71-D3E8084E999B}"/>
              </a:ext>
            </a:extLst>
          </p:cNvPr>
          <p:cNvSpPr>
            <a:spLocks noGrp="1" noRot="1" noChangeAspect="1" noChangeArrowheads="1" noTextEdit="1"/>
          </p:cNvSpPr>
          <p:nvPr>
            <p:ph type="sldImg"/>
          </p:nvPr>
        </p:nvSpPr>
        <p:spPr>
          <a:solidFill>
            <a:srgbClr val="FFFFFF"/>
          </a:solidFill>
          <a:ln/>
        </p:spPr>
      </p:sp>
      <p:sp>
        <p:nvSpPr>
          <p:cNvPr id="47109" name="Rectangle 3">
            <a:extLst>
              <a:ext uri="{FF2B5EF4-FFF2-40B4-BE49-F238E27FC236}">
                <a16:creationId xmlns:a16="http://schemas.microsoft.com/office/drawing/2014/main" id="{8AE71C4F-D1E2-4C7D-8AB8-8F0E9937BBC3}"/>
              </a:ext>
            </a:extLst>
          </p:cNvPr>
          <p:cNvSpPr>
            <a:spLocks noGrp="1" noChangeArrowheads="1"/>
          </p:cNvSpPr>
          <p:nvPr>
            <p:ph type="body" idx="1"/>
          </p:nvPr>
        </p:nvSpPr>
        <p:spPr>
          <a:solidFill>
            <a:srgbClr val="FFFFFF"/>
          </a:solidFill>
          <a:ln>
            <a:noFill/>
            <a:miter lim="800000"/>
            <a:headEnd/>
            <a:tailEnd/>
          </a:ln>
        </p:spPr>
        <p:txBody>
          <a:bodyPr/>
          <a:lstStyle/>
          <a:p>
            <a:pPr eaLnBrk="1" hangingPunct="1"/>
            <a:endParaRPr lang="en-US" altLang="ja-JP" dirty="0">
              <a:latin typeface="+mj-ea"/>
              <a:ea typeface="+mj-ea"/>
            </a:endParaRPr>
          </a:p>
        </p:txBody>
      </p:sp>
    </p:spTree>
    <p:extLst>
      <p:ext uri="{BB962C8B-B14F-4D97-AF65-F5344CB8AC3E}">
        <p14:creationId xmlns:p14="http://schemas.microsoft.com/office/powerpoint/2010/main" val="34026398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a:extLst>
              <a:ext uri="{FF2B5EF4-FFF2-40B4-BE49-F238E27FC236}">
                <a16:creationId xmlns:a16="http://schemas.microsoft.com/office/drawing/2014/main" id="{78E7CC17-382D-4C10-99E5-3E583033AD00}"/>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44445591-B771-43F1-8490-A01E04798115}" type="slidenum">
              <a:rPr lang="en-US" altLang="ja-JP" sz="1200" b="0" smtClean="0"/>
              <a:pPr/>
              <a:t>55</a:t>
            </a:fld>
            <a:endParaRPr lang="en-US" altLang="ja-JP" sz="1200" b="0"/>
          </a:p>
        </p:txBody>
      </p:sp>
      <p:sp>
        <p:nvSpPr>
          <p:cNvPr id="47107" name="Rectangle 1031">
            <a:extLst>
              <a:ext uri="{FF2B5EF4-FFF2-40B4-BE49-F238E27FC236}">
                <a16:creationId xmlns:a16="http://schemas.microsoft.com/office/drawing/2014/main" id="{DBCE9E0E-BE01-4C38-B3D8-43BB22AE9D69}"/>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F69EF2C1-7DEF-4BCC-8DD7-99A8386367CD}" type="slidenum">
              <a:rPr lang="en-US" altLang="ja-JP" b="0">
                <a:ea typeface="ＭＳ Ｐゴシック" panose="020B0600070205080204" pitchFamily="50" charset="-128"/>
              </a:rPr>
              <a:pPr algn="r" eaLnBrk="1" hangingPunct="1">
                <a:spcBef>
                  <a:spcPct val="0"/>
                </a:spcBef>
              </a:pPr>
              <a:t>55</a:t>
            </a:fld>
            <a:endParaRPr lang="en-US" altLang="ja-JP" b="0">
              <a:ea typeface="ＭＳ Ｐゴシック" panose="020B0600070205080204" pitchFamily="50" charset="-128"/>
            </a:endParaRPr>
          </a:p>
        </p:txBody>
      </p:sp>
      <p:sp>
        <p:nvSpPr>
          <p:cNvPr id="47108" name="Rectangle 2">
            <a:extLst>
              <a:ext uri="{FF2B5EF4-FFF2-40B4-BE49-F238E27FC236}">
                <a16:creationId xmlns:a16="http://schemas.microsoft.com/office/drawing/2014/main" id="{82099961-D8B6-4258-BD71-D3E8084E999B}"/>
              </a:ext>
            </a:extLst>
          </p:cNvPr>
          <p:cNvSpPr>
            <a:spLocks noGrp="1" noRot="1" noChangeAspect="1" noChangeArrowheads="1" noTextEdit="1"/>
          </p:cNvSpPr>
          <p:nvPr>
            <p:ph type="sldImg"/>
          </p:nvPr>
        </p:nvSpPr>
        <p:spPr>
          <a:solidFill>
            <a:srgbClr val="FFFFFF"/>
          </a:solidFill>
          <a:ln/>
        </p:spPr>
      </p:sp>
      <p:sp>
        <p:nvSpPr>
          <p:cNvPr id="47109" name="Rectangle 3">
            <a:extLst>
              <a:ext uri="{FF2B5EF4-FFF2-40B4-BE49-F238E27FC236}">
                <a16:creationId xmlns:a16="http://schemas.microsoft.com/office/drawing/2014/main" id="{8AE71C4F-D1E2-4C7D-8AB8-8F0E9937BBC3}"/>
              </a:ext>
            </a:extLst>
          </p:cNvPr>
          <p:cNvSpPr>
            <a:spLocks noGrp="1" noChangeArrowheads="1"/>
          </p:cNvSpPr>
          <p:nvPr>
            <p:ph type="body" idx="1"/>
          </p:nvPr>
        </p:nvSpPr>
        <p:spPr>
          <a:solidFill>
            <a:srgbClr val="FFFFFF"/>
          </a:solidFill>
          <a:ln>
            <a:noFill/>
            <a:miter lim="800000"/>
            <a:headEnd/>
            <a:tailEnd/>
          </a:ln>
        </p:spPr>
        <p:txBody>
          <a:bodyPr/>
          <a:lstStyle/>
          <a:p>
            <a:pPr eaLnBrk="1" hangingPunct="1"/>
            <a:endParaRPr lang="ja-JP" altLang="en-US" dirty="0">
              <a:latin typeface="+mn-ea"/>
            </a:endParaRPr>
          </a:p>
        </p:txBody>
      </p:sp>
    </p:spTree>
    <p:extLst>
      <p:ext uri="{BB962C8B-B14F-4D97-AF65-F5344CB8AC3E}">
        <p14:creationId xmlns:p14="http://schemas.microsoft.com/office/powerpoint/2010/main" val="9569646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31">
            <a:extLst>
              <a:ext uri="{FF2B5EF4-FFF2-40B4-BE49-F238E27FC236}">
                <a16:creationId xmlns:a16="http://schemas.microsoft.com/office/drawing/2014/main" id="{B763B09F-9A50-4CE0-94CB-2064DF80E1F1}"/>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1B6338D8-2EFD-486B-A4B8-281ED868685C}" type="slidenum">
              <a:rPr lang="en-US" altLang="ja-JP" sz="1200" b="0" smtClean="0"/>
              <a:pPr/>
              <a:t>56</a:t>
            </a:fld>
            <a:endParaRPr lang="en-US" altLang="ja-JP" sz="1200" b="0"/>
          </a:p>
        </p:txBody>
      </p:sp>
      <p:sp>
        <p:nvSpPr>
          <p:cNvPr id="70659" name="Rectangle 1031">
            <a:extLst>
              <a:ext uri="{FF2B5EF4-FFF2-40B4-BE49-F238E27FC236}">
                <a16:creationId xmlns:a16="http://schemas.microsoft.com/office/drawing/2014/main" id="{50AF67CA-E4F9-4FDF-9A02-747AFA76AA69}"/>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72E08BBA-A030-4A4C-8693-713A6E799F1D}" type="slidenum">
              <a:rPr lang="en-US" altLang="ja-JP" b="0">
                <a:ea typeface="ＭＳ Ｐゴシック" panose="020B0600070205080204" pitchFamily="50" charset="-128"/>
              </a:rPr>
              <a:pPr algn="r" eaLnBrk="1" hangingPunct="1">
                <a:spcBef>
                  <a:spcPct val="0"/>
                </a:spcBef>
              </a:pPr>
              <a:t>56</a:t>
            </a:fld>
            <a:endParaRPr lang="en-US" altLang="ja-JP" b="0">
              <a:ea typeface="ＭＳ Ｐゴシック" panose="020B0600070205080204" pitchFamily="50" charset="-128"/>
            </a:endParaRPr>
          </a:p>
        </p:txBody>
      </p:sp>
      <p:sp>
        <p:nvSpPr>
          <p:cNvPr id="70660" name="Rectangle 2">
            <a:extLst>
              <a:ext uri="{FF2B5EF4-FFF2-40B4-BE49-F238E27FC236}">
                <a16:creationId xmlns:a16="http://schemas.microsoft.com/office/drawing/2014/main" id="{5C8ED19A-93BA-4740-B1AE-8A8B5D626A81}"/>
              </a:ext>
            </a:extLst>
          </p:cNvPr>
          <p:cNvSpPr>
            <a:spLocks noGrp="1" noRot="1" noChangeAspect="1" noChangeArrowheads="1" noTextEdit="1"/>
          </p:cNvSpPr>
          <p:nvPr>
            <p:ph type="sldImg"/>
          </p:nvPr>
        </p:nvSpPr>
        <p:spPr>
          <a:ln/>
        </p:spPr>
      </p:sp>
      <p:sp>
        <p:nvSpPr>
          <p:cNvPr id="70661" name="Rectangle 3">
            <a:extLst>
              <a:ext uri="{FF2B5EF4-FFF2-40B4-BE49-F238E27FC236}">
                <a16:creationId xmlns:a16="http://schemas.microsoft.com/office/drawing/2014/main" id="{0D245C0B-DD2C-435A-8AAD-F584FF0F5633}"/>
              </a:ext>
            </a:extLst>
          </p:cNvPr>
          <p:cNvSpPr>
            <a:spLocks noGrp="1" noChangeArrowheads="1"/>
          </p:cNvSpPr>
          <p:nvPr>
            <p:ph type="body" idx="1"/>
          </p:nvPr>
        </p:nvSpPr>
        <p:spPr>
          <a:noFill/>
        </p:spPr>
        <p:txBody>
          <a:bodyPr/>
          <a:lstStyle/>
          <a:p>
            <a:pPr eaLnBrk="1" hangingPunct="1"/>
            <a:endParaRPr lang="ja-JP" altLang="en-US" dirty="0">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31">
            <a:extLst>
              <a:ext uri="{FF2B5EF4-FFF2-40B4-BE49-F238E27FC236}">
                <a16:creationId xmlns:a16="http://schemas.microsoft.com/office/drawing/2014/main" id="{D937C3FD-43D6-4DDD-94A5-A52635796446}"/>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0B75CF98-D3B9-4A2E-A552-EA5648B642AA}" type="slidenum">
              <a:rPr lang="en-US" altLang="ja-JP" sz="1200" b="0" smtClean="0"/>
              <a:pPr/>
              <a:t>57</a:t>
            </a:fld>
            <a:endParaRPr lang="en-US" altLang="ja-JP" sz="1200" b="0"/>
          </a:p>
        </p:txBody>
      </p:sp>
      <p:sp>
        <p:nvSpPr>
          <p:cNvPr id="72707" name="Rectangle 1031">
            <a:extLst>
              <a:ext uri="{FF2B5EF4-FFF2-40B4-BE49-F238E27FC236}">
                <a16:creationId xmlns:a16="http://schemas.microsoft.com/office/drawing/2014/main" id="{6F921316-A09A-4722-A208-1E7A5CE2C71C}"/>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F01B2310-80FC-4D1A-AC6D-70132437AB26}" type="slidenum">
              <a:rPr lang="en-US" altLang="ja-JP" b="0">
                <a:ea typeface="ＭＳ Ｐゴシック" panose="020B0600070205080204" pitchFamily="50" charset="-128"/>
              </a:rPr>
              <a:pPr algn="r" eaLnBrk="1" hangingPunct="1">
                <a:spcBef>
                  <a:spcPct val="0"/>
                </a:spcBef>
              </a:pPr>
              <a:t>57</a:t>
            </a:fld>
            <a:endParaRPr lang="en-US" altLang="ja-JP" b="0">
              <a:ea typeface="ＭＳ Ｐゴシック" panose="020B0600070205080204" pitchFamily="50" charset="-128"/>
            </a:endParaRPr>
          </a:p>
        </p:txBody>
      </p:sp>
      <p:sp>
        <p:nvSpPr>
          <p:cNvPr id="72708" name="Rectangle 2">
            <a:extLst>
              <a:ext uri="{FF2B5EF4-FFF2-40B4-BE49-F238E27FC236}">
                <a16:creationId xmlns:a16="http://schemas.microsoft.com/office/drawing/2014/main" id="{A8E1EDDA-7240-40A9-9218-5CE7E03CEBD9}"/>
              </a:ext>
            </a:extLst>
          </p:cNvPr>
          <p:cNvSpPr>
            <a:spLocks noGrp="1" noRot="1" noChangeAspect="1" noChangeArrowheads="1" noTextEdit="1"/>
          </p:cNvSpPr>
          <p:nvPr>
            <p:ph type="sldImg"/>
          </p:nvPr>
        </p:nvSpPr>
        <p:spPr>
          <a:solidFill>
            <a:srgbClr val="FFFFFF"/>
          </a:solidFill>
          <a:ln/>
        </p:spPr>
      </p:sp>
      <p:sp>
        <p:nvSpPr>
          <p:cNvPr id="72709" name="Rectangle 3">
            <a:extLst>
              <a:ext uri="{FF2B5EF4-FFF2-40B4-BE49-F238E27FC236}">
                <a16:creationId xmlns:a16="http://schemas.microsoft.com/office/drawing/2014/main" id="{B840256B-84FA-498C-8BAD-22A58AACB7E9}"/>
              </a:ext>
            </a:extLst>
          </p:cNvPr>
          <p:cNvSpPr>
            <a:spLocks noGrp="1" noChangeArrowheads="1"/>
          </p:cNvSpPr>
          <p:nvPr>
            <p:ph type="body" idx="1"/>
          </p:nvPr>
        </p:nvSpPr>
        <p:spPr>
          <a:solidFill>
            <a:srgbClr val="FFFFFF"/>
          </a:solidFill>
          <a:ln>
            <a:noFill/>
            <a:miter lim="800000"/>
            <a:headEnd/>
            <a:tailEnd/>
          </a:ln>
        </p:spPr>
        <p:txBody>
          <a:bodyPr/>
          <a:lstStyle/>
          <a:p>
            <a:pPr eaLnBrk="1" hangingPunct="1"/>
            <a:endParaRPr lang="en-US" altLang="ja-JP" dirty="0">
              <a:latin typeface="Arial" panose="020B0604020202020204" pitchFamily="34" charset="0"/>
            </a:endParaRPr>
          </a:p>
        </p:txBody>
      </p:sp>
    </p:spTree>
    <p:extLst>
      <p:ext uri="{BB962C8B-B14F-4D97-AF65-F5344CB8AC3E}">
        <p14:creationId xmlns:p14="http://schemas.microsoft.com/office/powerpoint/2010/main" val="479528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a:extLst>
              <a:ext uri="{FF2B5EF4-FFF2-40B4-BE49-F238E27FC236}">
                <a16:creationId xmlns:a16="http://schemas.microsoft.com/office/drawing/2014/main" id="{974BB758-8E94-418D-96D6-6E37B161FD35}"/>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726FD01D-6617-4E0C-8598-0C83F7FA90A6}" type="slidenum">
              <a:rPr lang="en-US" altLang="ja-JP" sz="1200" b="0" smtClean="0"/>
              <a:pPr/>
              <a:t>58</a:t>
            </a:fld>
            <a:endParaRPr lang="en-US" altLang="ja-JP" sz="1200" b="0"/>
          </a:p>
        </p:txBody>
      </p:sp>
      <p:sp>
        <p:nvSpPr>
          <p:cNvPr id="15363" name="Rectangle 1031">
            <a:extLst>
              <a:ext uri="{FF2B5EF4-FFF2-40B4-BE49-F238E27FC236}">
                <a16:creationId xmlns:a16="http://schemas.microsoft.com/office/drawing/2014/main" id="{D3953BCE-EFE3-4D95-B7E6-01E694382541}"/>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E251C6B-1C89-456E-B9A0-D5C2530D0969}" type="slidenum">
              <a:rPr lang="en-US" altLang="ja-JP" b="0">
                <a:ea typeface="ＭＳ Ｐゴシック" panose="020B0600070205080204" pitchFamily="50" charset="-128"/>
              </a:rPr>
              <a:pPr algn="r" eaLnBrk="1" hangingPunct="1">
                <a:spcBef>
                  <a:spcPct val="0"/>
                </a:spcBef>
              </a:pPr>
              <a:t>58</a:t>
            </a:fld>
            <a:endParaRPr lang="en-US" altLang="ja-JP" b="0">
              <a:ea typeface="ＭＳ Ｐゴシック" panose="020B0600070205080204" pitchFamily="50" charset="-128"/>
            </a:endParaRPr>
          </a:p>
        </p:txBody>
      </p:sp>
      <p:sp>
        <p:nvSpPr>
          <p:cNvPr id="15364" name="Rectangle 2">
            <a:extLst>
              <a:ext uri="{FF2B5EF4-FFF2-40B4-BE49-F238E27FC236}">
                <a16:creationId xmlns:a16="http://schemas.microsoft.com/office/drawing/2014/main" id="{B9F5E0E7-74A2-4E9E-B8DF-41D6F265D62A}"/>
              </a:ext>
            </a:extLst>
          </p:cNvPr>
          <p:cNvSpPr>
            <a:spLocks noGrp="1" noRot="1" noChangeAspect="1" noChangeArrowheads="1" noTextEdit="1"/>
          </p:cNvSpPr>
          <p:nvPr>
            <p:ph type="sldImg"/>
          </p:nvPr>
        </p:nvSpPr>
        <p:spPr>
          <a:ln/>
        </p:spPr>
      </p:sp>
      <p:sp>
        <p:nvSpPr>
          <p:cNvPr id="15365" name="Rectangle 3">
            <a:extLst>
              <a:ext uri="{FF2B5EF4-FFF2-40B4-BE49-F238E27FC236}">
                <a16:creationId xmlns:a16="http://schemas.microsoft.com/office/drawing/2014/main" id="{2C2ACAAB-4C60-4861-94D2-89FC9F671177}"/>
              </a:ext>
            </a:extLst>
          </p:cNvPr>
          <p:cNvSpPr>
            <a:spLocks noGrp="1" noChangeArrowheads="1"/>
          </p:cNvSpPr>
          <p:nvPr>
            <p:ph type="body" idx="1"/>
          </p:nvPr>
        </p:nvSpPr>
        <p:spPr>
          <a:noFill/>
        </p:spPr>
        <p:txBody>
          <a:bodyPr/>
          <a:lstStyle/>
          <a:p>
            <a:pPr eaLnBrk="1" hangingPunct="1"/>
            <a:endParaRPr lang="en-US" altLang="ja-JP" dirty="0">
              <a:latin typeface="Arial" panose="020B0604020202020204" pitchFamily="34" charset="0"/>
            </a:endParaRPr>
          </a:p>
        </p:txBody>
      </p:sp>
    </p:spTree>
    <p:extLst>
      <p:ext uri="{BB962C8B-B14F-4D97-AF65-F5344CB8AC3E}">
        <p14:creationId xmlns:p14="http://schemas.microsoft.com/office/powerpoint/2010/main" val="26109003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a:extLst>
              <a:ext uri="{FF2B5EF4-FFF2-40B4-BE49-F238E27FC236}">
                <a16:creationId xmlns:a16="http://schemas.microsoft.com/office/drawing/2014/main" id="{974BB758-8E94-418D-96D6-6E37B161FD35}"/>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726FD01D-6617-4E0C-8598-0C83F7FA90A6}" type="slidenum">
              <a:rPr lang="en-US" altLang="ja-JP" sz="1200" b="0" smtClean="0"/>
              <a:pPr/>
              <a:t>59</a:t>
            </a:fld>
            <a:endParaRPr lang="en-US" altLang="ja-JP" sz="1200" b="0"/>
          </a:p>
        </p:txBody>
      </p:sp>
      <p:sp>
        <p:nvSpPr>
          <p:cNvPr id="15363" name="Rectangle 1031">
            <a:extLst>
              <a:ext uri="{FF2B5EF4-FFF2-40B4-BE49-F238E27FC236}">
                <a16:creationId xmlns:a16="http://schemas.microsoft.com/office/drawing/2014/main" id="{D3953BCE-EFE3-4D95-B7E6-01E694382541}"/>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E251C6B-1C89-456E-B9A0-D5C2530D0969}" type="slidenum">
              <a:rPr lang="en-US" altLang="ja-JP" b="0">
                <a:ea typeface="ＭＳ Ｐゴシック" panose="020B0600070205080204" pitchFamily="50" charset="-128"/>
              </a:rPr>
              <a:pPr algn="r" eaLnBrk="1" hangingPunct="1">
                <a:spcBef>
                  <a:spcPct val="0"/>
                </a:spcBef>
              </a:pPr>
              <a:t>59</a:t>
            </a:fld>
            <a:endParaRPr lang="en-US" altLang="ja-JP" b="0">
              <a:ea typeface="ＭＳ Ｐゴシック" panose="020B0600070205080204" pitchFamily="50" charset="-128"/>
            </a:endParaRPr>
          </a:p>
        </p:txBody>
      </p:sp>
      <p:sp>
        <p:nvSpPr>
          <p:cNvPr id="15364" name="Rectangle 2">
            <a:extLst>
              <a:ext uri="{FF2B5EF4-FFF2-40B4-BE49-F238E27FC236}">
                <a16:creationId xmlns:a16="http://schemas.microsoft.com/office/drawing/2014/main" id="{B9F5E0E7-74A2-4E9E-B8DF-41D6F265D62A}"/>
              </a:ext>
            </a:extLst>
          </p:cNvPr>
          <p:cNvSpPr>
            <a:spLocks noGrp="1" noRot="1" noChangeAspect="1" noChangeArrowheads="1" noTextEdit="1"/>
          </p:cNvSpPr>
          <p:nvPr>
            <p:ph type="sldImg"/>
          </p:nvPr>
        </p:nvSpPr>
        <p:spPr>
          <a:ln/>
        </p:spPr>
      </p:sp>
      <p:sp>
        <p:nvSpPr>
          <p:cNvPr id="15365" name="Rectangle 3">
            <a:extLst>
              <a:ext uri="{FF2B5EF4-FFF2-40B4-BE49-F238E27FC236}">
                <a16:creationId xmlns:a16="http://schemas.microsoft.com/office/drawing/2014/main" id="{2C2ACAAB-4C60-4861-94D2-89FC9F671177}"/>
              </a:ext>
            </a:extLst>
          </p:cNvPr>
          <p:cNvSpPr>
            <a:spLocks noGrp="1" noChangeArrowheads="1"/>
          </p:cNvSpPr>
          <p:nvPr>
            <p:ph type="body" idx="1"/>
          </p:nvPr>
        </p:nvSpPr>
        <p:spPr>
          <a:noFill/>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latin typeface="Arial" panose="020B0604020202020204" pitchFamily="34" charset="0"/>
            </a:endParaRPr>
          </a:p>
        </p:txBody>
      </p:sp>
    </p:spTree>
    <p:extLst>
      <p:ext uri="{BB962C8B-B14F-4D97-AF65-F5344CB8AC3E}">
        <p14:creationId xmlns:p14="http://schemas.microsoft.com/office/powerpoint/2010/main" val="2206608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56038" y="9440864"/>
            <a:ext cx="2951162" cy="498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5" tIns="46128" rIns="92255" bIns="46128" anchor="b"/>
          <a:lstStyle>
            <a:lvl1pPr defTabSz="922338">
              <a:defRPr kumimoji="1">
                <a:solidFill>
                  <a:schemeClr val="tx1"/>
                </a:solidFill>
                <a:latin typeface="Times New Roman" pitchFamily="18" charset="0"/>
                <a:ea typeface="ＭＳ Ｐゴシック" pitchFamily="50" charset="-128"/>
              </a:defRPr>
            </a:lvl1pPr>
            <a:lvl2pPr marL="742950" indent="-285750" defTabSz="922338">
              <a:defRPr kumimoji="1">
                <a:solidFill>
                  <a:schemeClr val="tx1"/>
                </a:solidFill>
                <a:latin typeface="Times New Roman" pitchFamily="18" charset="0"/>
                <a:ea typeface="ＭＳ Ｐゴシック" pitchFamily="50" charset="-128"/>
              </a:defRPr>
            </a:lvl2pPr>
            <a:lvl3pPr marL="1143000" indent="-228600" defTabSz="922338">
              <a:defRPr kumimoji="1">
                <a:solidFill>
                  <a:schemeClr val="tx1"/>
                </a:solidFill>
                <a:latin typeface="Times New Roman" pitchFamily="18" charset="0"/>
                <a:ea typeface="ＭＳ Ｐゴシック" pitchFamily="50" charset="-128"/>
              </a:defRPr>
            </a:lvl3pPr>
            <a:lvl4pPr marL="1600200" indent="-228600" defTabSz="922338">
              <a:defRPr kumimoji="1">
                <a:solidFill>
                  <a:schemeClr val="tx1"/>
                </a:solidFill>
                <a:latin typeface="Times New Roman" pitchFamily="18" charset="0"/>
                <a:ea typeface="ＭＳ Ｐゴシック" pitchFamily="50" charset="-128"/>
              </a:defRPr>
            </a:lvl4pPr>
            <a:lvl5pPr marL="2057400" indent="-228600" defTabSz="922338">
              <a:defRPr kumimoji="1">
                <a:solidFill>
                  <a:schemeClr val="tx1"/>
                </a:solidFill>
                <a:latin typeface="Times New Roman" pitchFamily="18" charset="0"/>
                <a:ea typeface="ＭＳ Ｐゴシック" pitchFamily="50" charset="-128"/>
              </a:defRPr>
            </a:lvl5pPr>
            <a:lvl6pPr marL="2514600" indent="-228600" defTabSz="922338"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defTabSz="922338"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defTabSz="922338"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defTabSz="922338"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r" eaLnBrk="1" hangingPunct="1"/>
            <a:fld id="{71AFE508-E5A3-408F-A966-750792FD0E64}" type="slidenum">
              <a:rPr lang="en-US" altLang="ja-JP" sz="1200"/>
              <a:pPr algn="r" eaLnBrk="1" hangingPunct="1"/>
              <a:t>6</a:t>
            </a:fld>
            <a:endParaRPr lang="en-US" altLang="ja-JP" sz="12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endParaRPr lang="en-US" altLang="ja-JP" dirty="0">
              <a:latin typeface="+mj-ea"/>
              <a:ea typeface="+mj-ea"/>
            </a:endParaRPr>
          </a:p>
        </p:txBody>
      </p:sp>
    </p:spTree>
    <p:extLst>
      <p:ext uri="{BB962C8B-B14F-4D97-AF65-F5344CB8AC3E}">
        <p14:creationId xmlns:p14="http://schemas.microsoft.com/office/powerpoint/2010/main" val="12801401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endParaRPr kumimoji="1" lang="ja-JP" altLang="en-US" dirty="0"/>
          </a:p>
        </p:txBody>
      </p:sp>
      <p:sp>
        <p:nvSpPr>
          <p:cNvPr id="6" name="スライド番号プレースホルダー 5"/>
          <p:cNvSpPr>
            <a:spLocks noGrp="1"/>
          </p:cNvSpPr>
          <p:nvPr>
            <p:ph type="sldNum" sz="quarter" idx="5"/>
          </p:nvPr>
        </p:nvSpPr>
        <p:spPr/>
        <p:txBody>
          <a:bodyPr/>
          <a:lstStyle/>
          <a:p>
            <a:fld id="{DCC2F31D-9E0E-43FB-B3BA-0DAB7F309E7F}" type="slidenum">
              <a:rPr kumimoji="1" lang="ja-JP" altLang="en-US" smtClean="0"/>
              <a:t>60</a:t>
            </a:fld>
            <a:endParaRPr kumimoji="1" lang="ja-JP" altLang="en-US"/>
          </a:p>
        </p:txBody>
      </p:sp>
    </p:spTree>
    <p:extLst>
      <p:ext uri="{BB962C8B-B14F-4D97-AF65-F5344CB8AC3E}">
        <p14:creationId xmlns:p14="http://schemas.microsoft.com/office/powerpoint/2010/main" val="40132161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latin typeface="+mj-ea"/>
              <a:ea typeface="+mj-ea"/>
            </a:endParaRPr>
          </a:p>
        </p:txBody>
      </p:sp>
      <p:sp>
        <p:nvSpPr>
          <p:cNvPr id="6" name="スライド番号プレースホルダー 5"/>
          <p:cNvSpPr>
            <a:spLocks noGrp="1"/>
          </p:cNvSpPr>
          <p:nvPr>
            <p:ph type="sldNum" sz="quarter" idx="5"/>
          </p:nvPr>
        </p:nvSpPr>
        <p:spPr/>
        <p:txBody>
          <a:bodyPr/>
          <a:lstStyle/>
          <a:p>
            <a:fld id="{DCC2F31D-9E0E-43FB-B3BA-0DAB7F309E7F}" type="slidenum">
              <a:rPr kumimoji="1" lang="ja-JP" altLang="en-US" smtClean="0"/>
              <a:t>61</a:t>
            </a:fld>
            <a:endParaRPr kumimoji="1" lang="ja-JP" altLang="en-US"/>
          </a:p>
        </p:txBody>
      </p:sp>
    </p:spTree>
    <p:extLst>
      <p:ext uri="{BB962C8B-B14F-4D97-AF65-F5344CB8AC3E}">
        <p14:creationId xmlns:p14="http://schemas.microsoft.com/office/powerpoint/2010/main" val="8759314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b="0" u="none" kern="1200" dirty="0">
              <a:solidFill>
                <a:schemeClr val="tx1"/>
              </a:solidFill>
              <a:latin typeface="+mj-ea"/>
              <a:ea typeface="+mn-ea"/>
              <a:cs typeface="+mn-cs"/>
            </a:endParaRPr>
          </a:p>
        </p:txBody>
      </p:sp>
      <p:sp>
        <p:nvSpPr>
          <p:cNvPr id="4" name="ヘッダー プレースホルダー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「地震等緊急時対応の手引き」　　　　　　　　　　（応急給水・応急復旧・技術支援編）</a:t>
            </a:r>
          </a:p>
        </p:txBody>
      </p:sp>
      <p:sp>
        <p:nvSpPr>
          <p:cNvPr id="5" name="フッター プレースホルダー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a:ln>
                  <a:noFill/>
                </a:ln>
                <a:solidFill>
                  <a:prstClr val="black"/>
                </a:solidFill>
                <a:effectLst/>
                <a:uLnTx/>
                <a:uFillTx/>
                <a:latin typeface="游ゴシック" panose="020F0502020204030204"/>
                <a:ea typeface="新細明體" panose="02020500000000000000" pitchFamily="18" charset="-120"/>
                <a:cs typeface="+mn-cs"/>
              </a:rPr>
              <a:t>公益社団法人　日本水道協会　　　　　　　　　　工務部技術課　田口</a:t>
            </a:r>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C2F31D-9E0E-43FB-B3BA-0DAB7F309E7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43518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6" name="スライド番号プレースホルダー 5"/>
          <p:cNvSpPr>
            <a:spLocks noGrp="1"/>
          </p:cNvSpPr>
          <p:nvPr>
            <p:ph type="sldNum" sz="quarter" idx="5"/>
          </p:nvPr>
        </p:nvSpPr>
        <p:spPr/>
        <p:txBody>
          <a:bodyPr/>
          <a:lstStyle/>
          <a:p>
            <a:fld id="{DCC2F31D-9E0E-43FB-B3BA-0DAB7F309E7F}" type="slidenum">
              <a:rPr kumimoji="1" lang="ja-JP" altLang="en-US" smtClean="0"/>
              <a:t>63</a:t>
            </a:fld>
            <a:endParaRPr kumimoji="1" lang="ja-JP" altLang="en-US"/>
          </a:p>
        </p:txBody>
      </p:sp>
    </p:spTree>
    <p:extLst>
      <p:ext uri="{BB962C8B-B14F-4D97-AF65-F5344CB8AC3E}">
        <p14:creationId xmlns:p14="http://schemas.microsoft.com/office/powerpoint/2010/main" val="8533562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a:extLst>
              <a:ext uri="{FF2B5EF4-FFF2-40B4-BE49-F238E27FC236}">
                <a16:creationId xmlns:a16="http://schemas.microsoft.com/office/drawing/2014/main" id="{974BB758-8E94-418D-96D6-6E37B161FD35}"/>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726FD01D-6617-4E0C-8598-0C83F7FA90A6}" type="slidenum">
              <a:rPr lang="en-US" altLang="ja-JP" sz="1200" b="0" smtClean="0"/>
              <a:pPr/>
              <a:t>64</a:t>
            </a:fld>
            <a:endParaRPr lang="en-US" altLang="ja-JP" sz="1200" b="0"/>
          </a:p>
        </p:txBody>
      </p:sp>
      <p:sp>
        <p:nvSpPr>
          <p:cNvPr id="15363" name="Rectangle 1031">
            <a:extLst>
              <a:ext uri="{FF2B5EF4-FFF2-40B4-BE49-F238E27FC236}">
                <a16:creationId xmlns:a16="http://schemas.microsoft.com/office/drawing/2014/main" id="{D3953BCE-EFE3-4D95-B7E6-01E694382541}"/>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E251C6B-1C89-456E-B9A0-D5C2530D0969}" type="slidenum">
              <a:rPr lang="en-US" altLang="ja-JP" b="0">
                <a:ea typeface="ＭＳ Ｐゴシック" panose="020B0600070205080204" pitchFamily="50" charset="-128"/>
              </a:rPr>
              <a:pPr algn="r" eaLnBrk="1" hangingPunct="1">
                <a:spcBef>
                  <a:spcPct val="0"/>
                </a:spcBef>
              </a:pPr>
              <a:t>64</a:t>
            </a:fld>
            <a:endParaRPr lang="en-US" altLang="ja-JP" b="0">
              <a:ea typeface="ＭＳ Ｐゴシック" panose="020B0600070205080204" pitchFamily="50" charset="-128"/>
            </a:endParaRPr>
          </a:p>
        </p:txBody>
      </p:sp>
      <p:sp>
        <p:nvSpPr>
          <p:cNvPr id="15364" name="Rectangle 2">
            <a:extLst>
              <a:ext uri="{FF2B5EF4-FFF2-40B4-BE49-F238E27FC236}">
                <a16:creationId xmlns:a16="http://schemas.microsoft.com/office/drawing/2014/main" id="{B9F5E0E7-74A2-4E9E-B8DF-41D6F265D62A}"/>
              </a:ext>
            </a:extLst>
          </p:cNvPr>
          <p:cNvSpPr>
            <a:spLocks noGrp="1" noRot="1" noChangeAspect="1" noChangeArrowheads="1" noTextEdit="1"/>
          </p:cNvSpPr>
          <p:nvPr>
            <p:ph type="sldImg"/>
          </p:nvPr>
        </p:nvSpPr>
        <p:spPr>
          <a:ln/>
        </p:spPr>
      </p:sp>
      <p:sp>
        <p:nvSpPr>
          <p:cNvPr id="15365" name="Rectangle 3">
            <a:extLst>
              <a:ext uri="{FF2B5EF4-FFF2-40B4-BE49-F238E27FC236}">
                <a16:creationId xmlns:a16="http://schemas.microsoft.com/office/drawing/2014/main" id="{2C2ACAAB-4C60-4861-94D2-89FC9F671177}"/>
              </a:ext>
            </a:extLst>
          </p:cNvPr>
          <p:cNvSpPr>
            <a:spLocks noGrp="1" noChangeArrowheads="1"/>
          </p:cNvSpPr>
          <p:nvPr>
            <p:ph type="body" idx="1"/>
          </p:nvPr>
        </p:nvSpPr>
        <p:spPr>
          <a:noFill/>
        </p:spPr>
        <p:txBody>
          <a:bodyPr/>
          <a:lstStyle/>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35892307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D09E8BA-1C46-449F-AE47-8CA896A511FF}" type="slidenum">
              <a:rPr kumimoji="1" lang="ja-JP" altLang="en-US" smtClean="0"/>
              <a:pPr/>
              <a:t>65</a:t>
            </a:fld>
            <a:endParaRPr kumimoji="1" lang="ja-JP" altLang="en-US"/>
          </a:p>
        </p:txBody>
      </p:sp>
    </p:spTree>
    <p:extLst>
      <p:ext uri="{BB962C8B-B14F-4D97-AF65-F5344CB8AC3E}">
        <p14:creationId xmlns:p14="http://schemas.microsoft.com/office/powerpoint/2010/main" val="12706699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a:extLst>
              <a:ext uri="{FF2B5EF4-FFF2-40B4-BE49-F238E27FC236}">
                <a16:creationId xmlns:a16="http://schemas.microsoft.com/office/drawing/2014/main" id="{974BB758-8E94-418D-96D6-6E37B161FD35}"/>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726FD01D-6617-4E0C-8598-0C83F7FA90A6}" type="slidenum">
              <a:rPr lang="en-US" altLang="ja-JP" sz="1200" b="0" smtClean="0"/>
              <a:pPr/>
              <a:t>66</a:t>
            </a:fld>
            <a:endParaRPr lang="en-US" altLang="ja-JP" sz="1200" b="0"/>
          </a:p>
        </p:txBody>
      </p:sp>
      <p:sp>
        <p:nvSpPr>
          <p:cNvPr id="15363" name="Rectangle 1031">
            <a:extLst>
              <a:ext uri="{FF2B5EF4-FFF2-40B4-BE49-F238E27FC236}">
                <a16:creationId xmlns:a16="http://schemas.microsoft.com/office/drawing/2014/main" id="{D3953BCE-EFE3-4D95-B7E6-01E694382541}"/>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E251C6B-1C89-456E-B9A0-D5C2530D0969}" type="slidenum">
              <a:rPr lang="en-US" altLang="ja-JP" b="0">
                <a:ea typeface="ＭＳ Ｐゴシック" panose="020B0600070205080204" pitchFamily="50" charset="-128"/>
              </a:rPr>
              <a:pPr algn="r" eaLnBrk="1" hangingPunct="1">
                <a:spcBef>
                  <a:spcPct val="0"/>
                </a:spcBef>
              </a:pPr>
              <a:t>66</a:t>
            </a:fld>
            <a:endParaRPr lang="en-US" altLang="ja-JP" b="0">
              <a:ea typeface="ＭＳ Ｐゴシック" panose="020B0600070205080204" pitchFamily="50" charset="-128"/>
            </a:endParaRPr>
          </a:p>
        </p:txBody>
      </p:sp>
      <p:sp>
        <p:nvSpPr>
          <p:cNvPr id="15364" name="Rectangle 2">
            <a:extLst>
              <a:ext uri="{FF2B5EF4-FFF2-40B4-BE49-F238E27FC236}">
                <a16:creationId xmlns:a16="http://schemas.microsoft.com/office/drawing/2014/main" id="{B9F5E0E7-74A2-4E9E-B8DF-41D6F265D62A}"/>
              </a:ext>
            </a:extLst>
          </p:cNvPr>
          <p:cNvSpPr>
            <a:spLocks noGrp="1" noRot="1" noChangeAspect="1" noChangeArrowheads="1" noTextEdit="1"/>
          </p:cNvSpPr>
          <p:nvPr>
            <p:ph type="sldImg"/>
          </p:nvPr>
        </p:nvSpPr>
        <p:spPr>
          <a:ln/>
        </p:spPr>
      </p:sp>
      <p:sp>
        <p:nvSpPr>
          <p:cNvPr id="15365" name="Rectangle 3">
            <a:extLst>
              <a:ext uri="{FF2B5EF4-FFF2-40B4-BE49-F238E27FC236}">
                <a16:creationId xmlns:a16="http://schemas.microsoft.com/office/drawing/2014/main" id="{2C2ACAAB-4C60-4861-94D2-89FC9F671177}"/>
              </a:ext>
            </a:extLst>
          </p:cNvPr>
          <p:cNvSpPr>
            <a:spLocks noGrp="1" noChangeArrowheads="1"/>
          </p:cNvSpPr>
          <p:nvPr>
            <p:ph type="body" idx="1"/>
          </p:nvPr>
        </p:nvSpPr>
        <p:spPr>
          <a:noFill/>
        </p:spPr>
        <p:txBody>
          <a:bodyPr/>
          <a:lstStyle/>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32098576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D09E8BA-1C46-449F-AE47-8CA896A511FF}" type="slidenum">
              <a:rPr kumimoji="1" lang="ja-JP" altLang="en-US" smtClean="0"/>
              <a:pPr/>
              <a:t>67</a:t>
            </a:fld>
            <a:endParaRPr kumimoji="1" lang="ja-JP" altLang="en-US"/>
          </a:p>
        </p:txBody>
      </p:sp>
    </p:spTree>
    <p:extLst>
      <p:ext uri="{BB962C8B-B14F-4D97-AF65-F5344CB8AC3E}">
        <p14:creationId xmlns:p14="http://schemas.microsoft.com/office/powerpoint/2010/main" val="35092235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C2F31D-9E0E-43FB-B3BA-0DAB7F309E7F}" type="slidenum">
              <a:rPr kumimoji="1" lang="ja-JP" altLang="en-US" smtClean="0"/>
              <a:t>68</a:t>
            </a:fld>
            <a:endParaRPr kumimoji="1" lang="ja-JP" altLang="en-US"/>
          </a:p>
        </p:txBody>
      </p:sp>
      <p:sp>
        <p:nvSpPr>
          <p:cNvPr id="6" name="ヘッダー プレースホルダー 5">
            <a:extLst>
              <a:ext uri="{FF2B5EF4-FFF2-40B4-BE49-F238E27FC236}">
                <a16:creationId xmlns:a16="http://schemas.microsoft.com/office/drawing/2014/main" id="{36E0E9DE-6311-4802-9836-66F2D380A0EA}"/>
              </a:ext>
            </a:extLst>
          </p:cNvPr>
          <p:cNvSpPr>
            <a:spLocks noGrp="1"/>
          </p:cNvSpPr>
          <p:nvPr>
            <p:ph type="hdr" sz="quarter"/>
          </p:nvPr>
        </p:nvSpPr>
        <p:spPr/>
        <p:txBody>
          <a:bodyPr/>
          <a:lstStyle/>
          <a:p>
            <a:r>
              <a:rPr kumimoji="1" lang="ja-JP" altLang="en-US"/>
              <a:t>「地震等緊急時対応の手引き」　　　　　　　　　　（応急給水・応急復旧・技術支援編）</a:t>
            </a:r>
          </a:p>
        </p:txBody>
      </p:sp>
    </p:spTree>
    <p:extLst>
      <p:ext uri="{BB962C8B-B14F-4D97-AF65-F5344CB8AC3E}">
        <p14:creationId xmlns:p14="http://schemas.microsoft.com/office/powerpoint/2010/main" val="4986467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a:extLst>
              <a:ext uri="{FF2B5EF4-FFF2-40B4-BE49-F238E27FC236}">
                <a16:creationId xmlns:a16="http://schemas.microsoft.com/office/drawing/2014/main" id="{974BB758-8E94-418D-96D6-6E37B161FD35}"/>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726FD01D-6617-4E0C-8598-0C83F7FA90A6}" type="slidenum">
              <a:rPr lang="en-US" altLang="ja-JP" sz="1200" b="0" smtClean="0"/>
              <a:pPr/>
              <a:t>69</a:t>
            </a:fld>
            <a:endParaRPr lang="en-US" altLang="ja-JP" sz="1200" b="0"/>
          </a:p>
        </p:txBody>
      </p:sp>
      <p:sp>
        <p:nvSpPr>
          <p:cNvPr id="15363" name="Rectangle 1031">
            <a:extLst>
              <a:ext uri="{FF2B5EF4-FFF2-40B4-BE49-F238E27FC236}">
                <a16:creationId xmlns:a16="http://schemas.microsoft.com/office/drawing/2014/main" id="{D3953BCE-EFE3-4D95-B7E6-01E694382541}"/>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E251C6B-1C89-456E-B9A0-D5C2530D0969}" type="slidenum">
              <a:rPr lang="en-US" altLang="ja-JP" b="0">
                <a:ea typeface="ＭＳ Ｐゴシック" panose="020B0600070205080204" pitchFamily="50" charset="-128"/>
              </a:rPr>
              <a:pPr algn="r" eaLnBrk="1" hangingPunct="1">
                <a:spcBef>
                  <a:spcPct val="0"/>
                </a:spcBef>
              </a:pPr>
              <a:t>69</a:t>
            </a:fld>
            <a:endParaRPr lang="en-US" altLang="ja-JP" b="0">
              <a:ea typeface="ＭＳ Ｐゴシック" panose="020B0600070205080204" pitchFamily="50" charset="-128"/>
            </a:endParaRPr>
          </a:p>
        </p:txBody>
      </p:sp>
      <p:sp>
        <p:nvSpPr>
          <p:cNvPr id="15364" name="Rectangle 2">
            <a:extLst>
              <a:ext uri="{FF2B5EF4-FFF2-40B4-BE49-F238E27FC236}">
                <a16:creationId xmlns:a16="http://schemas.microsoft.com/office/drawing/2014/main" id="{B9F5E0E7-74A2-4E9E-B8DF-41D6F265D62A}"/>
              </a:ext>
            </a:extLst>
          </p:cNvPr>
          <p:cNvSpPr>
            <a:spLocks noGrp="1" noRot="1" noChangeAspect="1" noChangeArrowheads="1" noTextEdit="1"/>
          </p:cNvSpPr>
          <p:nvPr>
            <p:ph type="sldImg"/>
          </p:nvPr>
        </p:nvSpPr>
        <p:spPr>
          <a:ln/>
        </p:spPr>
      </p:sp>
      <p:sp>
        <p:nvSpPr>
          <p:cNvPr id="15365" name="Rectangle 3">
            <a:extLst>
              <a:ext uri="{FF2B5EF4-FFF2-40B4-BE49-F238E27FC236}">
                <a16:creationId xmlns:a16="http://schemas.microsoft.com/office/drawing/2014/main" id="{2C2ACAAB-4C60-4861-94D2-89FC9F671177}"/>
              </a:ext>
            </a:extLst>
          </p:cNvPr>
          <p:cNvSpPr>
            <a:spLocks noGrp="1" noChangeArrowheads="1"/>
          </p:cNvSpPr>
          <p:nvPr>
            <p:ph type="body" idx="1"/>
          </p:nvPr>
        </p:nvSpPr>
        <p:spPr>
          <a:noFill/>
        </p:spPr>
        <p:txBody>
          <a:bodyPr/>
          <a:lstStyle/>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3719622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a:extLst>
              <a:ext uri="{FF2B5EF4-FFF2-40B4-BE49-F238E27FC236}">
                <a16:creationId xmlns:a16="http://schemas.microsoft.com/office/drawing/2014/main" id="{974BB758-8E94-418D-96D6-6E37B161FD35}"/>
              </a:ext>
            </a:extLst>
          </p:cNvPr>
          <p:cNvSpPr>
            <a:spLocks noGrp="1" noChangeArrowheads="1"/>
          </p:cNvSpPr>
          <p:nvPr>
            <p:ph type="sldNum" sz="quarter" idx="5"/>
          </p:nvPr>
        </p:nvSpPr>
        <p:spPr>
          <a:noFill/>
        </p:spPr>
        <p:txBody>
          <a:bodyPr/>
          <a:lstStyle>
            <a:lvl1pPr defTabSz="922338">
              <a:defRPr kumimoji="1" sz="2000" b="1">
                <a:solidFill>
                  <a:schemeClr val="tx1"/>
                </a:solidFill>
                <a:latin typeface="Arial" panose="020B0604020202020204" pitchFamily="34" charset="0"/>
                <a:ea typeface="ＭＳ Ｐゴシック" panose="020B0600070205080204" pitchFamily="50" charset="-128"/>
              </a:defRPr>
            </a:lvl1pPr>
            <a:lvl2pPr marL="742950" indent="-285750" defTabSz="922338">
              <a:defRPr kumimoji="1" sz="2000" b="1">
                <a:solidFill>
                  <a:schemeClr val="tx1"/>
                </a:solidFill>
                <a:latin typeface="Arial" panose="020B0604020202020204" pitchFamily="34" charset="0"/>
                <a:ea typeface="ＭＳ Ｐゴシック" panose="020B0600070205080204" pitchFamily="50" charset="-128"/>
              </a:defRPr>
            </a:lvl2pPr>
            <a:lvl3pPr marL="1143000" indent="-228600" defTabSz="922338">
              <a:defRPr kumimoji="1" sz="2000" b="1">
                <a:solidFill>
                  <a:schemeClr val="tx1"/>
                </a:solidFill>
                <a:latin typeface="Arial" panose="020B0604020202020204" pitchFamily="34" charset="0"/>
                <a:ea typeface="ＭＳ Ｐゴシック" panose="020B0600070205080204" pitchFamily="50" charset="-128"/>
              </a:defRPr>
            </a:lvl3pPr>
            <a:lvl4pPr marL="1600200" indent="-228600" defTabSz="922338">
              <a:defRPr kumimoji="1" sz="2000" b="1">
                <a:solidFill>
                  <a:schemeClr val="tx1"/>
                </a:solidFill>
                <a:latin typeface="Arial" panose="020B0604020202020204" pitchFamily="34" charset="0"/>
                <a:ea typeface="ＭＳ Ｐゴシック" panose="020B0600070205080204" pitchFamily="50" charset="-128"/>
              </a:defRPr>
            </a:lvl4pPr>
            <a:lvl5pPr marL="2057400" indent="-228600" defTabSz="922338">
              <a:defRPr kumimoji="1" sz="2000" b="1">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50" charset="-128"/>
              </a:defRPr>
            </a:lvl9pPr>
          </a:lstStyle>
          <a:p>
            <a:fld id="{726FD01D-6617-4E0C-8598-0C83F7FA90A6}" type="slidenum">
              <a:rPr lang="en-US" altLang="ja-JP" sz="1200" b="0" smtClean="0"/>
              <a:pPr/>
              <a:t>7</a:t>
            </a:fld>
            <a:endParaRPr lang="en-US" altLang="ja-JP" sz="1200" b="0"/>
          </a:p>
        </p:txBody>
      </p:sp>
      <p:sp>
        <p:nvSpPr>
          <p:cNvPr id="15363" name="Rectangle 1031">
            <a:extLst>
              <a:ext uri="{FF2B5EF4-FFF2-40B4-BE49-F238E27FC236}">
                <a16:creationId xmlns:a16="http://schemas.microsoft.com/office/drawing/2014/main" id="{D3953BCE-EFE3-4D95-B7E6-01E694382541}"/>
              </a:ext>
            </a:extLst>
          </p:cNvPr>
          <p:cNvSpPr txBox="1">
            <a:spLocks noGrp="1" noChangeArrowheads="1"/>
          </p:cNvSpPr>
          <p:nvPr/>
        </p:nvSpPr>
        <p:spPr bwMode="auto">
          <a:xfrm>
            <a:off x="3857625"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b"/>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8925"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488" indent="-231775"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E251C6B-1C89-456E-B9A0-D5C2530D0969}" type="slidenum">
              <a:rPr lang="en-US" altLang="ja-JP" b="0">
                <a:ea typeface="ＭＳ Ｐゴシック" panose="020B0600070205080204" pitchFamily="50" charset="-128"/>
              </a:rPr>
              <a:pPr algn="r" eaLnBrk="1" hangingPunct="1">
                <a:spcBef>
                  <a:spcPct val="0"/>
                </a:spcBef>
              </a:pPr>
              <a:t>7</a:t>
            </a:fld>
            <a:endParaRPr lang="en-US" altLang="ja-JP" b="0">
              <a:ea typeface="ＭＳ Ｐゴシック" panose="020B0600070205080204" pitchFamily="50" charset="-128"/>
            </a:endParaRPr>
          </a:p>
        </p:txBody>
      </p:sp>
      <p:sp>
        <p:nvSpPr>
          <p:cNvPr id="15364" name="Rectangle 2">
            <a:extLst>
              <a:ext uri="{FF2B5EF4-FFF2-40B4-BE49-F238E27FC236}">
                <a16:creationId xmlns:a16="http://schemas.microsoft.com/office/drawing/2014/main" id="{B9F5E0E7-74A2-4E9E-B8DF-41D6F265D62A}"/>
              </a:ext>
            </a:extLst>
          </p:cNvPr>
          <p:cNvSpPr>
            <a:spLocks noGrp="1" noRot="1" noChangeAspect="1" noChangeArrowheads="1" noTextEdit="1"/>
          </p:cNvSpPr>
          <p:nvPr>
            <p:ph type="sldImg"/>
          </p:nvPr>
        </p:nvSpPr>
        <p:spPr>
          <a:ln/>
        </p:spPr>
      </p:sp>
      <p:sp>
        <p:nvSpPr>
          <p:cNvPr id="15365" name="Rectangle 3">
            <a:extLst>
              <a:ext uri="{FF2B5EF4-FFF2-40B4-BE49-F238E27FC236}">
                <a16:creationId xmlns:a16="http://schemas.microsoft.com/office/drawing/2014/main" id="{2C2ACAAB-4C60-4861-94D2-89FC9F671177}"/>
              </a:ext>
            </a:extLst>
          </p:cNvPr>
          <p:cNvSpPr>
            <a:spLocks noGrp="1" noChangeArrowheads="1"/>
          </p:cNvSpPr>
          <p:nvPr>
            <p:ph type="body" idx="1"/>
          </p:nvPr>
        </p:nvSpPr>
        <p:spPr>
          <a:noFill/>
        </p:spPr>
        <p:txBody>
          <a:bodyPr/>
          <a:lstStyle/>
          <a:p>
            <a:pPr eaLnBrk="1" hangingPunct="1"/>
            <a:endParaRPr lang="en-US" altLang="ja-JP" dirty="0">
              <a:latin typeface="+mn-ea"/>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D09E8BA-1C46-449F-AE47-8CA896A511FF}" type="slidenum">
              <a:rPr kumimoji="1" lang="ja-JP" altLang="en-US" smtClean="0"/>
              <a:pPr/>
              <a:t>70</a:t>
            </a:fld>
            <a:endParaRPr kumimoji="1" lang="ja-JP" altLang="en-US"/>
          </a:p>
        </p:txBody>
      </p:sp>
    </p:spTree>
    <p:extLst>
      <p:ext uri="{BB962C8B-B14F-4D97-AF65-F5344CB8AC3E}">
        <p14:creationId xmlns:p14="http://schemas.microsoft.com/office/powerpoint/2010/main" val="6691831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D09E8BA-1C46-449F-AE47-8CA896A511FF}" type="slidenum">
              <a:rPr kumimoji="1" lang="ja-JP" altLang="en-US" smtClean="0"/>
              <a:pPr/>
              <a:t>71</a:t>
            </a:fld>
            <a:endParaRPr kumimoji="1" lang="ja-JP" altLang="en-US"/>
          </a:p>
        </p:txBody>
      </p:sp>
    </p:spTree>
    <p:extLst>
      <p:ext uri="{BB962C8B-B14F-4D97-AF65-F5344CB8AC3E}">
        <p14:creationId xmlns:p14="http://schemas.microsoft.com/office/powerpoint/2010/main" val="39632776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D09E8BA-1C46-449F-AE47-8CA896A511FF}" type="slidenum">
              <a:rPr kumimoji="1" lang="ja-JP" altLang="en-US" smtClean="0"/>
              <a:pPr/>
              <a:t>72</a:t>
            </a:fld>
            <a:endParaRPr kumimoji="1" lang="ja-JP" altLang="en-US"/>
          </a:p>
        </p:txBody>
      </p:sp>
    </p:spTree>
    <p:extLst>
      <p:ext uri="{BB962C8B-B14F-4D97-AF65-F5344CB8AC3E}">
        <p14:creationId xmlns:p14="http://schemas.microsoft.com/office/powerpoint/2010/main" val="33781635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D09E8BA-1C46-449F-AE47-8CA896A511FF}" type="slidenum">
              <a:rPr kumimoji="1" lang="ja-JP" altLang="en-US" smtClean="0"/>
              <a:pPr/>
              <a:t>73</a:t>
            </a:fld>
            <a:endParaRPr kumimoji="1" lang="ja-JP" altLang="en-US"/>
          </a:p>
        </p:txBody>
      </p:sp>
    </p:spTree>
    <p:extLst>
      <p:ext uri="{BB962C8B-B14F-4D97-AF65-F5344CB8AC3E}">
        <p14:creationId xmlns:p14="http://schemas.microsoft.com/office/powerpoint/2010/main" val="35744222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D09E8BA-1C46-449F-AE47-8CA896A511FF}" type="slidenum">
              <a:rPr kumimoji="1" lang="ja-JP" altLang="en-US" smtClean="0"/>
              <a:pPr/>
              <a:t>74</a:t>
            </a:fld>
            <a:endParaRPr kumimoji="1" lang="ja-JP" altLang="en-US"/>
          </a:p>
        </p:txBody>
      </p:sp>
    </p:spTree>
    <p:extLst>
      <p:ext uri="{BB962C8B-B14F-4D97-AF65-F5344CB8AC3E}">
        <p14:creationId xmlns:p14="http://schemas.microsoft.com/office/powerpoint/2010/main" val="9747823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6" name="スライド番号プレースホルダー 5"/>
          <p:cNvSpPr>
            <a:spLocks noGrp="1"/>
          </p:cNvSpPr>
          <p:nvPr>
            <p:ph type="sldNum" sz="quarter" idx="5"/>
          </p:nvPr>
        </p:nvSpPr>
        <p:spPr/>
        <p:txBody>
          <a:bodyPr/>
          <a:lstStyle/>
          <a:p>
            <a:fld id="{DCC2F31D-9E0E-43FB-B3BA-0DAB7F309E7F}" type="slidenum">
              <a:rPr kumimoji="1" lang="ja-JP" altLang="en-US" smtClean="0"/>
              <a:t>75</a:t>
            </a:fld>
            <a:endParaRPr kumimoji="1" lang="ja-JP" altLang="en-US" dirty="0"/>
          </a:p>
        </p:txBody>
      </p:sp>
    </p:spTree>
    <p:extLst>
      <p:ext uri="{BB962C8B-B14F-4D97-AF65-F5344CB8AC3E}">
        <p14:creationId xmlns:p14="http://schemas.microsoft.com/office/powerpoint/2010/main" val="1239766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j-ea"/>
              <a:ea typeface="+mj-ea"/>
            </a:endParaRPr>
          </a:p>
        </p:txBody>
      </p:sp>
      <p:sp>
        <p:nvSpPr>
          <p:cNvPr id="4" name="スライド番号プレースホルダー 3"/>
          <p:cNvSpPr>
            <a:spLocks noGrp="1"/>
          </p:cNvSpPr>
          <p:nvPr>
            <p:ph type="sldNum" sz="quarter" idx="5"/>
          </p:nvPr>
        </p:nvSpPr>
        <p:spPr/>
        <p:txBody>
          <a:bodyPr/>
          <a:lstStyle/>
          <a:p>
            <a:fld id="{BD09E8BA-1C46-449F-AE47-8CA896A511FF}" type="slidenum">
              <a:rPr kumimoji="1" lang="ja-JP" altLang="en-US" smtClean="0"/>
              <a:pPr/>
              <a:t>8</a:t>
            </a:fld>
            <a:endParaRPr kumimoji="1" lang="ja-JP" altLang="en-US"/>
          </a:p>
        </p:txBody>
      </p:sp>
    </p:spTree>
    <p:extLst>
      <p:ext uri="{BB962C8B-B14F-4D97-AF65-F5344CB8AC3E}">
        <p14:creationId xmlns:p14="http://schemas.microsoft.com/office/powerpoint/2010/main" val="1600839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j-ea"/>
              <a:ea typeface="+mj-ea"/>
            </a:endParaRPr>
          </a:p>
        </p:txBody>
      </p:sp>
      <p:sp>
        <p:nvSpPr>
          <p:cNvPr id="4" name="スライド番号プレースホルダー 3"/>
          <p:cNvSpPr>
            <a:spLocks noGrp="1"/>
          </p:cNvSpPr>
          <p:nvPr>
            <p:ph type="sldNum" sz="quarter" idx="5"/>
          </p:nvPr>
        </p:nvSpPr>
        <p:spPr/>
        <p:txBody>
          <a:bodyPr/>
          <a:lstStyle/>
          <a:p>
            <a:fld id="{BD09E8BA-1C46-449F-AE47-8CA896A511FF}" type="slidenum">
              <a:rPr kumimoji="1" lang="ja-JP" altLang="en-US" smtClean="0"/>
              <a:pPr/>
              <a:t>9</a:t>
            </a:fld>
            <a:endParaRPr kumimoji="1" lang="ja-JP" altLang="en-US"/>
          </a:p>
        </p:txBody>
      </p:sp>
    </p:spTree>
    <p:extLst>
      <p:ext uri="{BB962C8B-B14F-4D97-AF65-F5344CB8AC3E}">
        <p14:creationId xmlns:p14="http://schemas.microsoft.com/office/powerpoint/2010/main" val="2904826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3BE30A-241C-4B19-A6B6-5434C381A234}"/>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1BF375D-E467-4B7F-9F9F-2A21738B4D3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5A38B67-7125-4D55-86D0-C4B6CED542A7}"/>
              </a:ext>
            </a:extLst>
          </p:cNvPr>
          <p:cNvSpPr>
            <a:spLocks noGrp="1"/>
          </p:cNvSpPr>
          <p:nvPr>
            <p:ph type="dt" sz="half" idx="10"/>
          </p:nvPr>
        </p:nvSpPr>
        <p:spPr/>
        <p:txBody>
          <a:bodyPr/>
          <a:lstStyle/>
          <a:p>
            <a:fld id="{638187F9-55AB-4B10-85EB-3E2F34889069}" type="datetime1">
              <a:rPr kumimoji="1" lang="ja-JP" altLang="en-US" smtClean="0"/>
              <a:t>2020/11/18</a:t>
            </a:fld>
            <a:endParaRPr kumimoji="1" lang="ja-JP" altLang="en-US" dirty="0"/>
          </a:p>
        </p:txBody>
      </p:sp>
      <p:sp>
        <p:nvSpPr>
          <p:cNvPr id="5" name="フッター プレースホルダー 4">
            <a:extLst>
              <a:ext uri="{FF2B5EF4-FFF2-40B4-BE49-F238E27FC236}">
                <a16:creationId xmlns:a16="http://schemas.microsoft.com/office/drawing/2014/main" id="{992C3D05-397A-4790-8FA4-D803CB9F9C45}"/>
              </a:ext>
            </a:extLst>
          </p:cNvPr>
          <p:cNvSpPr>
            <a:spLocks noGrp="1"/>
          </p:cNvSpPr>
          <p:nvPr>
            <p:ph type="ftr" sz="quarter" idx="11"/>
          </p:nvPr>
        </p:nvSpPr>
        <p:spPr/>
        <p:txBody>
          <a:bodyPr/>
          <a:lstStyle/>
          <a:p>
            <a:r>
              <a:rPr kumimoji="1" lang="en-US" altLang="ja-JP" dirty="0"/>
              <a:t>JWWA</a:t>
            </a:r>
            <a:endParaRPr kumimoji="1" lang="ja-JP" altLang="en-US" dirty="0"/>
          </a:p>
        </p:txBody>
      </p:sp>
      <p:sp>
        <p:nvSpPr>
          <p:cNvPr id="6" name="スライド番号プレースホルダー 5">
            <a:extLst>
              <a:ext uri="{FF2B5EF4-FFF2-40B4-BE49-F238E27FC236}">
                <a16:creationId xmlns:a16="http://schemas.microsoft.com/office/drawing/2014/main" id="{294EDAD9-8629-4FB4-BFFA-7ABE5FAE8775}"/>
              </a:ext>
            </a:extLst>
          </p:cNvPr>
          <p:cNvSpPr>
            <a:spLocks noGrp="1"/>
          </p:cNvSpPr>
          <p:nvPr>
            <p:ph type="sldNum" sz="quarter" idx="12"/>
          </p:nvPr>
        </p:nvSpPr>
        <p:spPr/>
        <p:txBody>
          <a:bodyPr/>
          <a:lstStyle/>
          <a:p>
            <a:fld id="{7FC7828D-73B8-479D-AA9B-98CD23FC2DAB}" type="slidenum">
              <a:rPr kumimoji="1" lang="ja-JP" altLang="en-US" smtClean="0"/>
              <a:pPr/>
              <a:t>‹#›</a:t>
            </a:fld>
            <a:endParaRPr kumimoji="1" lang="ja-JP" altLang="en-US" dirty="0"/>
          </a:p>
        </p:txBody>
      </p:sp>
    </p:spTree>
    <p:extLst>
      <p:ext uri="{BB962C8B-B14F-4D97-AF65-F5344CB8AC3E}">
        <p14:creationId xmlns:p14="http://schemas.microsoft.com/office/powerpoint/2010/main" val="1627271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011E5D-6F88-4E3E-8E5C-268B3C068A1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05E44F7-9D05-40E3-A20E-15B5F6545B7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7483C9E-ED22-493E-9991-B4F8F6B86974}"/>
              </a:ext>
            </a:extLst>
          </p:cNvPr>
          <p:cNvSpPr>
            <a:spLocks noGrp="1"/>
          </p:cNvSpPr>
          <p:nvPr>
            <p:ph type="dt" sz="half" idx="10"/>
          </p:nvPr>
        </p:nvSpPr>
        <p:spPr/>
        <p:txBody>
          <a:bodyPr/>
          <a:lstStyle/>
          <a:p>
            <a:fld id="{C2F37F90-33DA-48F6-BD2F-F50BB206255F}" type="datetime1">
              <a:rPr kumimoji="1" lang="ja-JP" altLang="en-US" smtClean="0"/>
              <a:t>2020/11/18</a:t>
            </a:fld>
            <a:endParaRPr kumimoji="1" lang="ja-JP" altLang="en-US" dirty="0"/>
          </a:p>
        </p:txBody>
      </p:sp>
      <p:sp>
        <p:nvSpPr>
          <p:cNvPr id="5" name="フッター プレースホルダー 4">
            <a:extLst>
              <a:ext uri="{FF2B5EF4-FFF2-40B4-BE49-F238E27FC236}">
                <a16:creationId xmlns:a16="http://schemas.microsoft.com/office/drawing/2014/main" id="{5B497A2A-6103-4E83-A3A0-1FCF4C5B21EE}"/>
              </a:ext>
            </a:extLst>
          </p:cNvPr>
          <p:cNvSpPr>
            <a:spLocks noGrp="1"/>
          </p:cNvSpPr>
          <p:nvPr>
            <p:ph type="ftr" sz="quarter" idx="11"/>
          </p:nvPr>
        </p:nvSpPr>
        <p:spPr/>
        <p:txBody>
          <a:bodyPr/>
          <a:lstStyle/>
          <a:p>
            <a:r>
              <a:rPr kumimoji="1" lang="en-US" altLang="ja-JP" dirty="0"/>
              <a:t>JWWA</a:t>
            </a:r>
            <a:endParaRPr kumimoji="1" lang="ja-JP" altLang="en-US" dirty="0"/>
          </a:p>
        </p:txBody>
      </p:sp>
      <p:sp>
        <p:nvSpPr>
          <p:cNvPr id="6" name="スライド番号プレースホルダー 5">
            <a:extLst>
              <a:ext uri="{FF2B5EF4-FFF2-40B4-BE49-F238E27FC236}">
                <a16:creationId xmlns:a16="http://schemas.microsoft.com/office/drawing/2014/main" id="{86B07521-9E6A-4AF2-A920-02F4A74AF48D}"/>
              </a:ext>
            </a:extLst>
          </p:cNvPr>
          <p:cNvSpPr>
            <a:spLocks noGrp="1"/>
          </p:cNvSpPr>
          <p:nvPr>
            <p:ph type="sldNum" sz="quarter" idx="12"/>
          </p:nvPr>
        </p:nvSpPr>
        <p:spPr/>
        <p:txBody>
          <a:bodyPr/>
          <a:lstStyle/>
          <a:p>
            <a:fld id="{7FC7828D-73B8-479D-AA9B-98CD23FC2DAB}" type="slidenum">
              <a:rPr kumimoji="1" lang="ja-JP" altLang="en-US" smtClean="0"/>
              <a:pPr/>
              <a:t>‹#›</a:t>
            </a:fld>
            <a:endParaRPr kumimoji="1" lang="ja-JP" altLang="en-US" dirty="0"/>
          </a:p>
        </p:txBody>
      </p:sp>
    </p:spTree>
    <p:extLst>
      <p:ext uri="{BB962C8B-B14F-4D97-AF65-F5344CB8AC3E}">
        <p14:creationId xmlns:p14="http://schemas.microsoft.com/office/powerpoint/2010/main" val="2693039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E3D6C62-0609-4EF9-8A18-1AF140981700}"/>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8521D84-5DAF-4A8D-AB38-2DB87D1B3B50}"/>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3495C0D-E919-451F-A055-93AF71F7EBF6}"/>
              </a:ext>
            </a:extLst>
          </p:cNvPr>
          <p:cNvSpPr>
            <a:spLocks noGrp="1"/>
          </p:cNvSpPr>
          <p:nvPr>
            <p:ph type="dt" sz="half" idx="10"/>
          </p:nvPr>
        </p:nvSpPr>
        <p:spPr/>
        <p:txBody>
          <a:bodyPr/>
          <a:lstStyle/>
          <a:p>
            <a:fld id="{DF5E0BE7-EF10-43ED-AFA5-30DEA369EDBC}" type="datetime1">
              <a:rPr kumimoji="1" lang="ja-JP" altLang="en-US" smtClean="0"/>
              <a:t>2020/11/18</a:t>
            </a:fld>
            <a:endParaRPr kumimoji="1" lang="ja-JP" altLang="en-US" dirty="0"/>
          </a:p>
        </p:txBody>
      </p:sp>
      <p:sp>
        <p:nvSpPr>
          <p:cNvPr id="5" name="フッター プレースホルダー 4">
            <a:extLst>
              <a:ext uri="{FF2B5EF4-FFF2-40B4-BE49-F238E27FC236}">
                <a16:creationId xmlns:a16="http://schemas.microsoft.com/office/drawing/2014/main" id="{B96AE27D-0C1B-44F9-904F-D22DDF2CE44F}"/>
              </a:ext>
            </a:extLst>
          </p:cNvPr>
          <p:cNvSpPr>
            <a:spLocks noGrp="1"/>
          </p:cNvSpPr>
          <p:nvPr>
            <p:ph type="ftr" sz="quarter" idx="11"/>
          </p:nvPr>
        </p:nvSpPr>
        <p:spPr/>
        <p:txBody>
          <a:bodyPr/>
          <a:lstStyle/>
          <a:p>
            <a:r>
              <a:rPr kumimoji="1" lang="en-US" altLang="ja-JP" dirty="0"/>
              <a:t>JWWA</a:t>
            </a:r>
            <a:endParaRPr kumimoji="1" lang="ja-JP" altLang="en-US" dirty="0"/>
          </a:p>
        </p:txBody>
      </p:sp>
      <p:sp>
        <p:nvSpPr>
          <p:cNvPr id="6" name="スライド番号プレースホルダー 5">
            <a:extLst>
              <a:ext uri="{FF2B5EF4-FFF2-40B4-BE49-F238E27FC236}">
                <a16:creationId xmlns:a16="http://schemas.microsoft.com/office/drawing/2014/main" id="{609E9851-D6F9-4682-A4A2-BA7B3F8C12B4}"/>
              </a:ext>
            </a:extLst>
          </p:cNvPr>
          <p:cNvSpPr>
            <a:spLocks noGrp="1"/>
          </p:cNvSpPr>
          <p:nvPr>
            <p:ph type="sldNum" sz="quarter" idx="12"/>
          </p:nvPr>
        </p:nvSpPr>
        <p:spPr/>
        <p:txBody>
          <a:bodyPr/>
          <a:lstStyle/>
          <a:p>
            <a:fld id="{7FC7828D-73B8-479D-AA9B-98CD23FC2DAB}" type="slidenum">
              <a:rPr kumimoji="1" lang="ja-JP" altLang="en-US" smtClean="0"/>
              <a:pPr/>
              <a:t>‹#›</a:t>
            </a:fld>
            <a:endParaRPr kumimoji="1" lang="ja-JP" altLang="en-US" dirty="0"/>
          </a:p>
        </p:txBody>
      </p:sp>
    </p:spTree>
    <p:extLst>
      <p:ext uri="{BB962C8B-B14F-4D97-AF65-F5344CB8AC3E}">
        <p14:creationId xmlns:p14="http://schemas.microsoft.com/office/powerpoint/2010/main" val="306868094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79BDE9-77E9-4044-B114-E9994F565B3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0B820AB-FDD7-49B2-BA92-E10F38B3DB0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2E2C1D8-BE58-4700-876F-D26322351B7B}"/>
              </a:ext>
            </a:extLst>
          </p:cNvPr>
          <p:cNvSpPr>
            <a:spLocks noGrp="1"/>
          </p:cNvSpPr>
          <p:nvPr>
            <p:ph type="dt" sz="half" idx="10"/>
          </p:nvPr>
        </p:nvSpPr>
        <p:spPr/>
        <p:txBody>
          <a:bodyPr/>
          <a:lstStyle/>
          <a:p>
            <a:fld id="{2E4330EF-6A08-4BCA-9B47-37A10278F8D9}" type="datetime1">
              <a:rPr kumimoji="1" lang="ja-JP" altLang="en-US" smtClean="0"/>
              <a:t>2020/11/18</a:t>
            </a:fld>
            <a:endParaRPr kumimoji="1" lang="ja-JP" altLang="en-US" dirty="0"/>
          </a:p>
        </p:txBody>
      </p:sp>
      <p:sp>
        <p:nvSpPr>
          <p:cNvPr id="5" name="フッター プレースホルダー 4">
            <a:extLst>
              <a:ext uri="{FF2B5EF4-FFF2-40B4-BE49-F238E27FC236}">
                <a16:creationId xmlns:a16="http://schemas.microsoft.com/office/drawing/2014/main" id="{7D1EE7F9-0F76-4410-9A42-6916E5D439EB}"/>
              </a:ext>
            </a:extLst>
          </p:cNvPr>
          <p:cNvSpPr>
            <a:spLocks noGrp="1"/>
          </p:cNvSpPr>
          <p:nvPr>
            <p:ph type="ftr" sz="quarter" idx="11"/>
          </p:nvPr>
        </p:nvSpPr>
        <p:spPr/>
        <p:txBody>
          <a:bodyPr/>
          <a:lstStyle/>
          <a:p>
            <a:r>
              <a:rPr kumimoji="1" lang="en-US" altLang="ja-JP" dirty="0"/>
              <a:t>JWWA</a:t>
            </a:r>
            <a:endParaRPr kumimoji="1" lang="ja-JP" altLang="en-US" dirty="0"/>
          </a:p>
        </p:txBody>
      </p:sp>
      <p:sp>
        <p:nvSpPr>
          <p:cNvPr id="6" name="スライド番号プレースホルダー 5">
            <a:extLst>
              <a:ext uri="{FF2B5EF4-FFF2-40B4-BE49-F238E27FC236}">
                <a16:creationId xmlns:a16="http://schemas.microsoft.com/office/drawing/2014/main" id="{D3A356A5-C6FD-47C7-A5DF-5E687E3410C6}"/>
              </a:ext>
            </a:extLst>
          </p:cNvPr>
          <p:cNvSpPr>
            <a:spLocks noGrp="1"/>
          </p:cNvSpPr>
          <p:nvPr>
            <p:ph type="sldNum" sz="quarter" idx="12"/>
          </p:nvPr>
        </p:nvSpPr>
        <p:spPr/>
        <p:txBody>
          <a:bodyPr/>
          <a:lstStyle/>
          <a:p>
            <a:fld id="{7FC7828D-73B8-479D-AA9B-98CD23FC2DAB}" type="slidenum">
              <a:rPr kumimoji="1" lang="ja-JP" altLang="en-US" smtClean="0"/>
              <a:pPr/>
              <a:t>‹#›</a:t>
            </a:fld>
            <a:endParaRPr kumimoji="1" lang="ja-JP" altLang="en-US" dirty="0"/>
          </a:p>
        </p:txBody>
      </p:sp>
    </p:spTree>
    <p:extLst>
      <p:ext uri="{BB962C8B-B14F-4D97-AF65-F5344CB8AC3E}">
        <p14:creationId xmlns:p14="http://schemas.microsoft.com/office/powerpoint/2010/main" val="2651813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40FA5E-D620-4243-B124-A0AFBBCD7ECC}"/>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47EF609-A0B1-4CEF-BF13-2C6B3F7FEC3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032CA61-EF9D-49A5-B860-A03CDCBB8E3F}"/>
              </a:ext>
            </a:extLst>
          </p:cNvPr>
          <p:cNvSpPr>
            <a:spLocks noGrp="1"/>
          </p:cNvSpPr>
          <p:nvPr>
            <p:ph type="dt" sz="half" idx="10"/>
          </p:nvPr>
        </p:nvSpPr>
        <p:spPr/>
        <p:txBody>
          <a:bodyPr/>
          <a:lstStyle/>
          <a:p>
            <a:fld id="{72E8CA97-665C-463B-A9E6-7CEBE69A0A3A}" type="datetime1">
              <a:rPr kumimoji="1" lang="ja-JP" altLang="en-US" smtClean="0"/>
              <a:t>2020/11/18</a:t>
            </a:fld>
            <a:endParaRPr kumimoji="1" lang="ja-JP" altLang="en-US" dirty="0"/>
          </a:p>
        </p:txBody>
      </p:sp>
      <p:sp>
        <p:nvSpPr>
          <p:cNvPr id="5" name="フッター プレースホルダー 4">
            <a:extLst>
              <a:ext uri="{FF2B5EF4-FFF2-40B4-BE49-F238E27FC236}">
                <a16:creationId xmlns:a16="http://schemas.microsoft.com/office/drawing/2014/main" id="{AA07A705-6398-4ACF-8E6A-03F6424D232C}"/>
              </a:ext>
            </a:extLst>
          </p:cNvPr>
          <p:cNvSpPr>
            <a:spLocks noGrp="1"/>
          </p:cNvSpPr>
          <p:nvPr>
            <p:ph type="ftr" sz="quarter" idx="11"/>
          </p:nvPr>
        </p:nvSpPr>
        <p:spPr/>
        <p:txBody>
          <a:bodyPr/>
          <a:lstStyle/>
          <a:p>
            <a:r>
              <a:rPr kumimoji="1" lang="en-US" altLang="ja-JP" dirty="0"/>
              <a:t>JWWA</a:t>
            </a:r>
            <a:endParaRPr kumimoji="1" lang="ja-JP" altLang="en-US" dirty="0"/>
          </a:p>
        </p:txBody>
      </p:sp>
      <p:sp>
        <p:nvSpPr>
          <p:cNvPr id="6" name="スライド番号プレースホルダー 5">
            <a:extLst>
              <a:ext uri="{FF2B5EF4-FFF2-40B4-BE49-F238E27FC236}">
                <a16:creationId xmlns:a16="http://schemas.microsoft.com/office/drawing/2014/main" id="{A91A7F9B-B572-4D15-B4F4-DE58DA5F2226}"/>
              </a:ext>
            </a:extLst>
          </p:cNvPr>
          <p:cNvSpPr>
            <a:spLocks noGrp="1"/>
          </p:cNvSpPr>
          <p:nvPr>
            <p:ph type="sldNum" sz="quarter" idx="12"/>
          </p:nvPr>
        </p:nvSpPr>
        <p:spPr/>
        <p:txBody>
          <a:bodyPr/>
          <a:lstStyle/>
          <a:p>
            <a:fld id="{7FC7828D-73B8-479D-AA9B-98CD23FC2DAB}" type="slidenum">
              <a:rPr kumimoji="1" lang="ja-JP" altLang="en-US" smtClean="0"/>
              <a:pPr/>
              <a:t>‹#›</a:t>
            </a:fld>
            <a:endParaRPr kumimoji="1" lang="ja-JP" altLang="en-US" dirty="0"/>
          </a:p>
        </p:txBody>
      </p:sp>
    </p:spTree>
    <p:extLst>
      <p:ext uri="{BB962C8B-B14F-4D97-AF65-F5344CB8AC3E}">
        <p14:creationId xmlns:p14="http://schemas.microsoft.com/office/powerpoint/2010/main" val="1399275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666BDB-01F2-4728-A167-465210F220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62E1942-B985-4055-B5D8-E5A1328A4340}"/>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87B7D69-35E9-4788-9D80-6451CEBBF51F}"/>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EB1E4D1-B709-4F7D-8EAD-5D0650732C4E}"/>
              </a:ext>
            </a:extLst>
          </p:cNvPr>
          <p:cNvSpPr>
            <a:spLocks noGrp="1"/>
          </p:cNvSpPr>
          <p:nvPr>
            <p:ph type="dt" sz="half" idx="10"/>
          </p:nvPr>
        </p:nvSpPr>
        <p:spPr/>
        <p:txBody>
          <a:bodyPr/>
          <a:lstStyle/>
          <a:p>
            <a:fld id="{520EBAE5-8B21-4C27-95A6-93B82A4BA070}" type="datetime1">
              <a:rPr kumimoji="1" lang="ja-JP" altLang="en-US" smtClean="0"/>
              <a:t>2020/11/18</a:t>
            </a:fld>
            <a:endParaRPr kumimoji="1" lang="ja-JP" altLang="en-US" dirty="0"/>
          </a:p>
        </p:txBody>
      </p:sp>
      <p:sp>
        <p:nvSpPr>
          <p:cNvPr id="6" name="フッター プレースホルダー 5">
            <a:extLst>
              <a:ext uri="{FF2B5EF4-FFF2-40B4-BE49-F238E27FC236}">
                <a16:creationId xmlns:a16="http://schemas.microsoft.com/office/drawing/2014/main" id="{7F7503CC-B1EA-4AE0-8CBB-3ABAB615BE94}"/>
              </a:ext>
            </a:extLst>
          </p:cNvPr>
          <p:cNvSpPr>
            <a:spLocks noGrp="1"/>
          </p:cNvSpPr>
          <p:nvPr>
            <p:ph type="ftr" sz="quarter" idx="11"/>
          </p:nvPr>
        </p:nvSpPr>
        <p:spPr/>
        <p:txBody>
          <a:bodyPr/>
          <a:lstStyle/>
          <a:p>
            <a:r>
              <a:rPr kumimoji="1" lang="en-US" altLang="ja-JP" dirty="0"/>
              <a:t>JWWA</a:t>
            </a:r>
            <a:endParaRPr kumimoji="1" lang="ja-JP" altLang="en-US" dirty="0"/>
          </a:p>
        </p:txBody>
      </p:sp>
      <p:sp>
        <p:nvSpPr>
          <p:cNvPr id="7" name="スライド番号プレースホルダー 6">
            <a:extLst>
              <a:ext uri="{FF2B5EF4-FFF2-40B4-BE49-F238E27FC236}">
                <a16:creationId xmlns:a16="http://schemas.microsoft.com/office/drawing/2014/main" id="{D9BAB1DF-9402-4AD6-95AE-CC3C45F8E28E}"/>
              </a:ext>
            </a:extLst>
          </p:cNvPr>
          <p:cNvSpPr>
            <a:spLocks noGrp="1"/>
          </p:cNvSpPr>
          <p:nvPr>
            <p:ph type="sldNum" sz="quarter" idx="12"/>
          </p:nvPr>
        </p:nvSpPr>
        <p:spPr/>
        <p:txBody>
          <a:bodyPr/>
          <a:lstStyle/>
          <a:p>
            <a:fld id="{7FC7828D-73B8-479D-AA9B-98CD23FC2DAB}" type="slidenum">
              <a:rPr kumimoji="1" lang="ja-JP" altLang="en-US" smtClean="0"/>
              <a:pPr/>
              <a:t>‹#›</a:t>
            </a:fld>
            <a:endParaRPr kumimoji="1" lang="ja-JP" altLang="en-US" dirty="0"/>
          </a:p>
        </p:txBody>
      </p:sp>
    </p:spTree>
    <p:extLst>
      <p:ext uri="{BB962C8B-B14F-4D97-AF65-F5344CB8AC3E}">
        <p14:creationId xmlns:p14="http://schemas.microsoft.com/office/powerpoint/2010/main" val="206015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D2B3BF-0786-4A2A-ACA9-E0019594AB92}"/>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237DCAE-8FB1-47B8-8562-A28EC75E856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FC72DB3-3BC3-4D05-AC12-FAC2C979B9A2}"/>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3821794-DEBE-4653-9EFF-930DCD1A34E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B11F1DF-DE5F-4A72-9D0B-E74C0B3F9653}"/>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9A5633A-0529-4133-AA3F-6F6DAD02D4CD}"/>
              </a:ext>
            </a:extLst>
          </p:cNvPr>
          <p:cNvSpPr>
            <a:spLocks noGrp="1"/>
          </p:cNvSpPr>
          <p:nvPr>
            <p:ph type="dt" sz="half" idx="10"/>
          </p:nvPr>
        </p:nvSpPr>
        <p:spPr/>
        <p:txBody>
          <a:bodyPr/>
          <a:lstStyle/>
          <a:p>
            <a:fld id="{41338648-6DA7-4ACB-A4CE-216C8FC271C1}" type="datetime1">
              <a:rPr kumimoji="1" lang="ja-JP" altLang="en-US" smtClean="0"/>
              <a:t>2020/11/18</a:t>
            </a:fld>
            <a:endParaRPr kumimoji="1" lang="ja-JP" altLang="en-US" dirty="0"/>
          </a:p>
        </p:txBody>
      </p:sp>
      <p:sp>
        <p:nvSpPr>
          <p:cNvPr id="8" name="フッター プレースホルダー 7">
            <a:extLst>
              <a:ext uri="{FF2B5EF4-FFF2-40B4-BE49-F238E27FC236}">
                <a16:creationId xmlns:a16="http://schemas.microsoft.com/office/drawing/2014/main" id="{8AAA6591-D78D-486A-B410-AFB1AC799A94}"/>
              </a:ext>
            </a:extLst>
          </p:cNvPr>
          <p:cNvSpPr>
            <a:spLocks noGrp="1"/>
          </p:cNvSpPr>
          <p:nvPr>
            <p:ph type="ftr" sz="quarter" idx="11"/>
          </p:nvPr>
        </p:nvSpPr>
        <p:spPr/>
        <p:txBody>
          <a:bodyPr/>
          <a:lstStyle/>
          <a:p>
            <a:r>
              <a:rPr kumimoji="1" lang="en-US" altLang="ja-JP" dirty="0"/>
              <a:t>JWWA</a:t>
            </a:r>
            <a:endParaRPr kumimoji="1" lang="ja-JP" altLang="en-US" dirty="0"/>
          </a:p>
        </p:txBody>
      </p:sp>
      <p:sp>
        <p:nvSpPr>
          <p:cNvPr id="9" name="スライド番号プレースホルダー 8">
            <a:extLst>
              <a:ext uri="{FF2B5EF4-FFF2-40B4-BE49-F238E27FC236}">
                <a16:creationId xmlns:a16="http://schemas.microsoft.com/office/drawing/2014/main" id="{A6886AE5-6BAD-4C50-9904-11D8C87EE32F}"/>
              </a:ext>
            </a:extLst>
          </p:cNvPr>
          <p:cNvSpPr>
            <a:spLocks noGrp="1"/>
          </p:cNvSpPr>
          <p:nvPr>
            <p:ph type="sldNum" sz="quarter" idx="12"/>
          </p:nvPr>
        </p:nvSpPr>
        <p:spPr/>
        <p:txBody>
          <a:bodyPr/>
          <a:lstStyle/>
          <a:p>
            <a:fld id="{7FC7828D-73B8-479D-AA9B-98CD23FC2DAB}" type="slidenum">
              <a:rPr kumimoji="1" lang="ja-JP" altLang="en-US" smtClean="0"/>
              <a:pPr/>
              <a:t>‹#›</a:t>
            </a:fld>
            <a:endParaRPr kumimoji="1" lang="ja-JP" altLang="en-US" dirty="0"/>
          </a:p>
        </p:txBody>
      </p:sp>
    </p:spTree>
    <p:extLst>
      <p:ext uri="{BB962C8B-B14F-4D97-AF65-F5344CB8AC3E}">
        <p14:creationId xmlns:p14="http://schemas.microsoft.com/office/powerpoint/2010/main" val="2321459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BA71FD-DFB0-4953-AB14-12216E48221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FD7B7BD-A60F-41BE-B92E-CBDBC01BB34E}"/>
              </a:ext>
            </a:extLst>
          </p:cNvPr>
          <p:cNvSpPr>
            <a:spLocks noGrp="1"/>
          </p:cNvSpPr>
          <p:nvPr>
            <p:ph type="dt" sz="half" idx="10"/>
          </p:nvPr>
        </p:nvSpPr>
        <p:spPr/>
        <p:txBody>
          <a:bodyPr/>
          <a:lstStyle/>
          <a:p>
            <a:fld id="{BE71EAB8-6678-446C-BEF5-92B3A9DF6E46}" type="datetime1">
              <a:rPr kumimoji="1" lang="ja-JP" altLang="en-US" smtClean="0"/>
              <a:t>2020/11/18</a:t>
            </a:fld>
            <a:endParaRPr kumimoji="1" lang="ja-JP" altLang="en-US" dirty="0"/>
          </a:p>
        </p:txBody>
      </p:sp>
      <p:sp>
        <p:nvSpPr>
          <p:cNvPr id="4" name="フッター プレースホルダー 3">
            <a:extLst>
              <a:ext uri="{FF2B5EF4-FFF2-40B4-BE49-F238E27FC236}">
                <a16:creationId xmlns:a16="http://schemas.microsoft.com/office/drawing/2014/main" id="{F80A93BC-E3E5-4C78-9DE6-F6B5B2CA31AB}"/>
              </a:ext>
            </a:extLst>
          </p:cNvPr>
          <p:cNvSpPr>
            <a:spLocks noGrp="1"/>
          </p:cNvSpPr>
          <p:nvPr>
            <p:ph type="ftr" sz="quarter" idx="11"/>
          </p:nvPr>
        </p:nvSpPr>
        <p:spPr/>
        <p:txBody>
          <a:bodyPr/>
          <a:lstStyle/>
          <a:p>
            <a:r>
              <a:rPr kumimoji="1" lang="en-US" altLang="ja-JP" dirty="0"/>
              <a:t>JWWA</a:t>
            </a:r>
            <a:endParaRPr kumimoji="1" lang="ja-JP" altLang="en-US" dirty="0"/>
          </a:p>
        </p:txBody>
      </p:sp>
      <p:sp>
        <p:nvSpPr>
          <p:cNvPr id="5" name="スライド番号プレースホルダー 4">
            <a:extLst>
              <a:ext uri="{FF2B5EF4-FFF2-40B4-BE49-F238E27FC236}">
                <a16:creationId xmlns:a16="http://schemas.microsoft.com/office/drawing/2014/main" id="{FA6C411E-8D16-4149-93A2-B6256CF26BEB}"/>
              </a:ext>
            </a:extLst>
          </p:cNvPr>
          <p:cNvSpPr>
            <a:spLocks noGrp="1"/>
          </p:cNvSpPr>
          <p:nvPr>
            <p:ph type="sldNum" sz="quarter" idx="12"/>
          </p:nvPr>
        </p:nvSpPr>
        <p:spPr/>
        <p:txBody>
          <a:bodyPr/>
          <a:lstStyle/>
          <a:p>
            <a:fld id="{7FC7828D-73B8-479D-AA9B-98CD23FC2DAB}" type="slidenum">
              <a:rPr kumimoji="1" lang="ja-JP" altLang="en-US" smtClean="0"/>
              <a:pPr/>
              <a:t>‹#›</a:t>
            </a:fld>
            <a:endParaRPr kumimoji="1" lang="ja-JP" altLang="en-US" dirty="0"/>
          </a:p>
        </p:txBody>
      </p:sp>
    </p:spTree>
    <p:extLst>
      <p:ext uri="{BB962C8B-B14F-4D97-AF65-F5344CB8AC3E}">
        <p14:creationId xmlns:p14="http://schemas.microsoft.com/office/powerpoint/2010/main" val="144372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18C0C29-C288-44E0-AB49-86F2F5D8CF8E}"/>
              </a:ext>
            </a:extLst>
          </p:cNvPr>
          <p:cNvSpPr>
            <a:spLocks noGrp="1"/>
          </p:cNvSpPr>
          <p:nvPr>
            <p:ph type="dt" sz="half" idx="10"/>
          </p:nvPr>
        </p:nvSpPr>
        <p:spPr/>
        <p:txBody>
          <a:bodyPr/>
          <a:lstStyle/>
          <a:p>
            <a:fld id="{90632C53-D729-49B3-8967-63ABA1486F26}" type="datetime1">
              <a:rPr kumimoji="1" lang="ja-JP" altLang="en-US" smtClean="0"/>
              <a:t>2020/11/18</a:t>
            </a:fld>
            <a:endParaRPr kumimoji="1" lang="ja-JP" altLang="en-US" dirty="0"/>
          </a:p>
        </p:txBody>
      </p:sp>
      <p:sp>
        <p:nvSpPr>
          <p:cNvPr id="3" name="フッター プレースホルダー 2">
            <a:extLst>
              <a:ext uri="{FF2B5EF4-FFF2-40B4-BE49-F238E27FC236}">
                <a16:creationId xmlns:a16="http://schemas.microsoft.com/office/drawing/2014/main" id="{6E7933F3-A827-4102-BDCF-99DC500D135C}"/>
              </a:ext>
            </a:extLst>
          </p:cNvPr>
          <p:cNvSpPr>
            <a:spLocks noGrp="1"/>
          </p:cNvSpPr>
          <p:nvPr>
            <p:ph type="ftr" sz="quarter" idx="11"/>
          </p:nvPr>
        </p:nvSpPr>
        <p:spPr/>
        <p:txBody>
          <a:bodyPr/>
          <a:lstStyle/>
          <a:p>
            <a:r>
              <a:rPr kumimoji="1" lang="en-US" altLang="ja-JP" dirty="0"/>
              <a:t>JWWA</a:t>
            </a:r>
            <a:endParaRPr kumimoji="1" lang="ja-JP" altLang="en-US" dirty="0"/>
          </a:p>
        </p:txBody>
      </p:sp>
      <p:sp>
        <p:nvSpPr>
          <p:cNvPr id="4" name="スライド番号プレースホルダー 3">
            <a:extLst>
              <a:ext uri="{FF2B5EF4-FFF2-40B4-BE49-F238E27FC236}">
                <a16:creationId xmlns:a16="http://schemas.microsoft.com/office/drawing/2014/main" id="{05B9AE0E-50F6-441D-80CA-054E6551471A}"/>
              </a:ext>
            </a:extLst>
          </p:cNvPr>
          <p:cNvSpPr>
            <a:spLocks noGrp="1"/>
          </p:cNvSpPr>
          <p:nvPr>
            <p:ph type="sldNum" sz="quarter" idx="12"/>
          </p:nvPr>
        </p:nvSpPr>
        <p:spPr/>
        <p:txBody>
          <a:bodyPr/>
          <a:lstStyle/>
          <a:p>
            <a:fld id="{7FC7828D-73B8-479D-AA9B-98CD23FC2DAB}" type="slidenum">
              <a:rPr kumimoji="1" lang="ja-JP" altLang="en-US" smtClean="0"/>
              <a:pPr/>
              <a:t>‹#›</a:t>
            </a:fld>
            <a:endParaRPr kumimoji="1" lang="ja-JP" altLang="en-US" dirty="0"/>
          </a:p>
        </p:txBody>
      </p:sp>
    </p:spTree>
    <p:extLst>
      <p:ext uri="{BB962C8B-B14F-4D97-AF65-F5344CB8AC3E}">
        <p14:creationId xmlns:p14="http://schemas.microsoft.com/office/powerpoint/2010/main" val="4280468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495C74-9D47-4B14-9119-D3D9A0CB84E9}"/>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6B9750F-A803-4423-82B8-F3ACC192388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B4640ED-FAAB-476E-AD5F-1ADD263EBA1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35BDCB6-A398-4D54-B9E2-B84B97F82698}"/>
              </a:ext>
            </a:extLst>
          </p:cNvPr>
          <p:cNvSpPr>
            <a:spLocks noGrp="1"/>
          </p:cNvSpPr>
          <p:nvPr>
            <p:ph type="dt" sz="half" idx="10"/>
          </p:nvPr>
        </p:nvSpPr>
        <p:spPr/>
        <p:txBody>
          <a:bodyPr/>
          <a:lstStyle/>
          <a:p>
            <a:fld id="{6219EE2D-FE31-4725-9E73-CF20308A1630}" type="datetime1">
              <a:rPr kumimoji="1" lang="ja-JP" altLang="en-US" smtClean="0"/>
              <a:t>2020/11/18</a:t>
            </a:fld>
            <a:endParaRPr kumimoji="1" lang="ja-JP" altLang="en-US" dirty="0"/>
          </a:p>
        </p:txBody>
      </p:sp>
      <p:sp>
        <p:nvSpPr>
          <p:cNvPr id="6" name="フッター プレースホルダー 5">
            <a:extLst>
              <a:ext uri="{FF2B5EF4-FFF2-40B4-BE49-F238E27FC236}">
                <a16:creationId xmlns:a16="http://schemas.microsoft.com/office/drawing/2014/main" id="{0CD9B14B-788C-4526-96EE-A19B6564D8AF}"/>
              </a:ext>
            </a:extLst>
          </p:cNvPr>
          <p:cNvSpPr>
            <a:spLocks noGrp="1"/>
          </p:cNvSpPr>
          <p:nvPr>
            <p:ph type="ftr" sz="quarter" idx="11"/>
          </p:nvPr>
        </p:nvSpPr>
        <p:spPr/>
        <p:txBody>
          <a:bodyPr/>
          <a:lstStyle/>
          <a:p>
            <a:r>
              <a:rPr kumimoji="1" lang="en-US" altLang="ja-JP" dirty="0"/>
              <a:t>JWWA</a:t>
            </a:r>
            <a:endParaRPr kumimoji="1" lang="ja-JP" altLang="en-US" dirty="0"/>
          </a:p>
        </p:txBody>
      </p:sp>
      <p:sp>
        <p:nvSpPr>
          <p:cNvPr id="7" name="スライド番号プレースホルダー 6">
            <a:extLst>
              <a:ext uri="{FF2B5EF4-FFF2-40B4-BE49-F238E27FC236}">
                <a16:creationId xmlns:a16="http://schemas.microsoft.com/office/drawing/2014/main" id="{BB15DCE9-9914-4E93-AB48-EB7D792DBF29}"/>
              </a:ext>
            </a:extLst>
          </p:cNvPr>
          <p:cNvSpPr>
            <a:spLocks noGrp="1"/>
          </p:cNvSpPr>
          <p:nvPr>
            <p:ph type="sldNum" sz="quarter" idx="12"/>
          </p:nvPr>
        </p:nvSpPr>
        <p:spPr/>
        <p:txBody>
          <a:bodyPr/>
          <a:lstStyle/>
          <a:p>
            <a:fld id="{7FC7828D-73B8-479D-AA9B-98CD23FC2DAB}" type="slidenum">
              <a:rPr kumimoji="1" lang="ja-JP" altLang="en-US" smtClean="0"/>
              <a:pPr/>
              <a:t>‹#›</a:t>
            </a:fld>
            <a:endParaRPr kumimoji="1" lang="ja-JP" altLang="en-US" dirty="0"/>
          </a:p>
        </p:txBody>
      </p:sp>
    </p:spTree>
    <p:extLst>
      <p:ext uri="{BB962C8B-B14F-4D97-AF65-F5344CB8AC3E}">
        <p14:creationId xmlns:p14="http://schemas.microsoft.com/office/powerpoint/2010/main" val="191299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BAEDFF-FA49-4EC0-9781-D106D5B7E564}"/>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6DFCD34-5693-444B-B03E-F91D6A2DA99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dirty="0"/>
          </a:p>
        </p:txBody>
      </p:sp>
      <p:sp>
        <p:nvSpPr>
          <p:cNvPr id="4" name="テキスト プレースホルダー 3">
            <a:extLst>
              <a:ext uri="{FF2B5EF4-FFF2-40B4-BE49-F238E27FC236}">
                <a16:creationId xmlns:a16="http://schemas.microsoft.com/office/drawing/2014/main" id="{475B317E-DEAF-4397-8BB1-DF5CCC93961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E6460BE-C23D-4DD5-8A20-F31BFCAB2882}"/>
              </a:ext>
            </a:extLst>
          </p:cNvPr>
          <p:cNvSpPr>
            <a:spLocks noGrp="1"/>
          </p:cNvSpPr>
          <p:nvPr>
            <p:ph type="dt" sz="half" idx="10"/>
          </p:nvPr>
        </p:nvSpPr>
        <p:spPr/>
        <p:txBody>
          <a:bodyPr/>
          <a:lstStyle/>
          <a:p>
            <a:fld id="{AAEE3213-8669-4DC4-8EB5-F2248D94F2FF}" type="datetime1">
              <a:rPr kumimoji="1" lang="ja-JP" altLang="en-US" smtClean="0"/>
              <a:t>2020/11/18</a:t>
            </a:fld>
            <a:endParaRPr kumimoji="1" lang="ja-JP" altLang="en-US" dirty="0"/>
          </a:p>
        </p:txBody>
      </p:sp>
      <p:sp>
        <p:nvSpPr>
          <p:cNvPr id="6" name="フッター プレースホルダー 5">
            <a:extLst>
              <a:ext uri="{FF2B5EF4-FFF2-40B4-BE49-F238E27FC236}">
                <a16:creationId xmlns:a16="http://schemas.microsoft.com/office/drawing/2014/main" id="{03A7E079-02F2-4E49-9286-EC8782AB87C4}"/>
              </a:ext>
            </a:extLst>
          </p:cNvPr>
          <p:cNvSpPr>
            <a:spLocks noGrp="1"/>
          </p:cNvSpPr>
          <p:nvPr>
            <p:ph type="ftr" sz="quarter" idx="11"/>
          </p:nvPr>
        </p:nvSpPr>
        <p:spPr/>
        <p:txBody>
          <a:bodyPr/>
          <a:lstStyle/>
          <a:p>
            <a:r>
              <a:rPr kumimoji="1" lang="en-US" altLang="ja-JP" dirty="0"/>
              <a:t>JWWA</a:t>
            </a:r>
            <a:endParaRPr kumimoji="1" lang="ja-JP" altLang="en-US" dirty="0"/>
          </a:p>
        </p:txBody>
      </p:sp>
      <p:sp>
        <p:nvSpPr>
          <p:cNvPr id="7" name="スライド番号プレースホルダー 6">
            <a:extLst>
              <a:ext uri="{FF2B5EF4-FFF2-40B4-BE49-F238E27FC236}">
                <a16:creationId xmlns:a16="http://schemas.microsoft.com/office/drawing/2014/main" id="{3AC6753A-615A-4E50-93C0-2F7360588E3F}"/>
              </a:ext>
            </a:extLst>
          </p:cNvPr>
          <p:cNvSpPr>
            <a:spLocks noGrp="1"/>
          </p:cNvSpPr>
          <p:nvPr>
            <p:ph type="sldNum" sz="quarter" idx="12"/>
          </p:nvPr>
        </p:nvSpPr>
        <p:spPr/>
        <p:txBody>
          <a:bodyPr/>
          <a:lstStyle/>
          <a:p>
            <a:fld id="{7FC7828D-73B8-479D-AA9B-98CD23FC2DAB}" type="slidenum">
              <a:rPr kumimoji="1" lang="ja-JP" altLang="en-US" smtClean="0"/>
              <a:pPr/>
              <a:t>‹#›</a:t>
            </a:fld>
            <a:endParaRPr kumimoji="1" lang="ja-JP" altLang="en-US" dirty="0"/>
          </a:p>
        </p:txBody>
      </p:sp>
    </p:spTree>
    <p:extLst>
      <p:ext uri="{BB962C8B-B14F-4D97-AF65-F5344CB8AC3E}">
        <p14:creationId xmlns:p14="http://schemas.microsoft.com/office/powerpoint/2010/main" val="3649240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0D39271-9E6B-4A7F-A928-410AAC737D9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3820D72-F8A9-4E43-8C06-501DB20DEA9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1749EC5-D99E-4597-9C03-1E0D6EFAC39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F5E0BE7-EF10-43ED-AFA5-30DEA369EDBC}" type="datetime1">
              <a:rPr kumimoji="1" lang="ja-JP" altLang="en-US" smtClean="0"/>
              <a:t>2020/11/18</a:t>
            </a:fld>
            <a:endParaRPr kumimoji="1" lang="ja-JP" altLang="en-US" dirty="0"/>
          </a:p>
        </p:txBody>
      </p:sp>
      <p:sp>
        <p:nvSpPr>
          <p:cNvPr id="5" name="フッター プレースホルダー 4">
            <a:extLst>
              <a:ext uri="{FF2B5EF4-FFF2-40B4-BE49-F238E27FC236}">
                <a16:creationId xmlns:a16="http://schemas.microsoft.com/office/drawing/2014/main" id="{DCB15750-C7A0-4B81-B25D-5F186A3F19F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kumimoji="1" lang="en-US" altLang="ja-JP" dirty="0"/>
              <a:t>JWWA</a:t>
            </a:r>
            <a:endParaRPr kumimoji="1" lang="ja-JP" altLang="en-US" dirty="0"/>
          </a:p>
        </p:txBody>
      </p:sp>
      <p:sp>
        <p:nvSpPr>
          <p:cNvPr id="6" name="スライド番号プレースホルダー 5">
            <a:extLst>
              <a:ext uri="{FF2B5EF4-FFF2-40B4-BE49-F238E27FC236}">
                <a16:creationId xmlns:a16="http://schemas.microsoft.com/office/drawing/2014/main" id="{35B7E8B3-445E-4062-9D4C-B0D508A62C6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C7828D-73B8-479D-AA9B-98CD23FC2DAB}" type="slidenum">
              <a:rPr kumimoji="1" lang="ja-JP" altLang="en-US" smtClean="0"/>
              <a:pPr/>
              <a:t>‹#›</a:t>
            </a:fld>
            <a:endParaRPr kumimoji="1" lang="ja-JP" altLang="en-US" dirty="0"/>
          </a:p>
        </p:txBody>
      </p:sp>
    </p:spTree>
    <p:extLst>
      <p:ext uri="{BB962C8B-B14F-4D97-AF65-F5344CB8AC3E}">
        <p14:creationId xmlns:p14="http://schemas.microsoft.com/office/powerpoint/2010/main" val="5271752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50D22AA7-355E-4C11-8146-1331D329281A}"/>
              </a:ext>
            </a:extLst>
          </p:cNvPr>
          <p:cNvSpPr>
            <a:spLocks noGrp="1"/>
          </p:cNvSpPr>
          <p:nvPr>
            <p:ph type="ftr" sz="quarter" idx="11"/>
          </p:nvPr>
        </p:nvSpPr>
        <p:spPr/>
        <p:txBody>
          <a:bodyPr/>
          <a:lstStyle/>
          <a:p>
            <a:r>
              <a:rPr kumimoji="1" lang="en-US" altLang="ja-JP" dirty="0"/>
              <a:t>JWWA</a:t>
            </a:r>
            <a:endParaRPr kumimoji="1" lang="ja-JP" altLang="en-US" dirty="0"/>
          </a:p>
        </p:txBody>
      </p:sp>
      <p:sp>
        <p:nvSpPr>
          <p:cNvPr id="3" name="スライド番号プレースホルダー 2">
            <a:extLst>
              <a:ext uri="{FF2B5EF4-FFF2-40B4-BE49-F238E27FC236}">
                <a16:creationId xmlns:a16="http://schemas.microsoft.com/office/drawing/2014/main" id="{4DFD6B0E-34BA-46C8-B55B-6FB0F4951D04}"/>
              </a:ext>
            </a:extLst>
          </p:cNvPr>
          <p:cNvSpPr>
            <a:spLocks noGrp="1"/>
          </p:cNvSpPr>
          <p:nvPr>
            <p:ph type="sldNum" sz="quarter" idx="12"/>
          </p:nvPr>
        </p:nvSpPr>
        <p:spPr/>
        <p:txBody>
          <a:bodyPr/>
          <a:lstStyle/>
          <a:p>
            <a:fld id="{7FC7828D-73B8-479D-AA9B-98CD23FC2DAB}" type="slidenum">
              <a:rPr kumimoji="1" lang="ja-JP" altLang="en-US" smtClean="0"/>
              <a:pPr/>
              <a:t>1</a:t>
            </a:fld>
            <a:endParaRPr kumimoji="1" lang="ja-JP" altLang="en-US" dirty="0"/>
          </a:p>
        </p:txBody>
      </p:sp>
      <p:sp>
        <p:nvSpPr>
          <p:cNvPr id="7174" name="Rectangle 6"/>
          <p:cNvSpPr>
            <a:spLocks noGrp="1" noChangeArrowheads="1"/>
          </p:cNvSpPr>
          <p:nvPr>
            <p:ph type="title" idx="4294967295"/>
          </p:nvPr>
        </p:nvSpPr>
        <p:spPr>
          <a:xfrm>
            <a:off x="251519" y="1205013"/>
            <a:ext cx="8424863" cy="1501775"/>
          </a:xfrm>
          <a:noFill/>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b="1" spc="50" dirty="0">
                <a:ln w="11430"/>
                <a:solidFill>
                  <a:srgbClr val="002060"/>
                </a:solidFill>
                <a:effectLst>
                  <a:outerShdw blurRad="76200" dist="50800" dir="5400000" algn="tl" rotWithShape="0">
                    <a:srgbClr val="000000">
                      <a:alpha val="65000"/>
                    </a:srgbClr>
                  </a:outerShdw>
                </a:effectLst>
                <a:latin typeface="HG丸ｺﾞｼｯｸM-PRO" panose="020F0600000000000000" pitchFamily="50" charset="-128"/>
                <a:ea typeface="HG丸ｺﾞｼｯｸM-PRO" panose="020F0600000000000000" pitchFamily="50" charset="-128"/>
                <a:cs typeface="メイリオ" pitchFamily="50" charset="-128"/>
              </a:rPr>
              <a:t>地震等緊急時対応の手引き</a:t>
            </a:r>
            <a:br>
              <a:rPr lang="en-US" altLang="ja-JP" b="1" spc="50" dirty="0">
                <a:ln w="11430"/>
                <a:solidFill>
                  <a:srgbClr val="002060"/>
                </a:solidFill>
                <a:effectLst>
                  <a:outerShdw blurRad="76200" dist="50800" dir="5400000" algn="tl" rotWithShape="0">
                    <a:srgbClr val="000000">
                      <a:alpha val="65000"/>
                    </a:srgbClr>
                  </a:outerShdw>
                </a:effectLst>
                <a:latin typeface="HG丸ｺﾞｼｯｸM-PRO" panose="020F0600000000000000" pitchFamily="50" charset="-128"/>
                <a:ea typeface="HG丸ｺﾞｼｯｸM-PRO" panose="020F0600000000000000" pitchFamily="50" charset="-128"/>
                <a:cs typeface="メイリオ" pitchFamily="50" charset="-128"/>
              </a:rPr>
            </a:br>
            <a:r>
              <a:rPr lang="en-US" altLang="ja-JP" sz="2800" b="1" spc="50" dirty="0">
                <a:ln w="11430"/>
                <a:solidFill>
                  <a:srgbClr val="002060"/>
                </a:solidFill>
                <a:effectLst>
                  <a:outerShdw blurRad="76200" dist="50800" dir="5400000" algn="tl" rotWithShape="0">
                    <a:srgbClr val="000000">
                      <a:alpha val="65000"/>
                    </a:srgbClr>
                  </a:outerShdw>
                </a:effectLst>
                <a:latin typeface="HG丸ｺﾞｼｯｸM-PRO" panose="020F0600000000000000" pitchFamily="50" charset="-128"/>
                <a:ea typeface="HG丸ｺﾞｼｯｸM-PRO" panose="020F0600000000000000" pitchFamily="50" charset="-128"/>
                <a:cs typeface="メイリオ" pitchFamily="50" charset="-128"/>
              </a:rPr>
              <a:t>【</a:t>
            </a:r>
            <a:r>
              <a:rPr lang="ja-JP" altLang="en-US" sz="2800" b="1" spc="50" dirty="0">
                <a:ln w="11430"/>
                <a:solidFill>
                  <a:srgbClr val="002060"/>
                </a:solidFill>
                <a:effectLst>
                  <a:outerShdw blurRad="76200" dist="50800" dir="5400000" algn="tl" rotWithShape="0">
                    <a:srgbClr val="000000">
                      <a:alpha val="65000"/>
                    </a:srgbClr>
                  </a:outerShdw>
                </a:effectLst>
                <a:latin typeface="HG丸ｺﾞｼｯｸM-PRO" panose="020F0600000000000000" pitchFamily="50" charset="-128"/>
                <a:ea typeface="HG丸ｺﾞｼｯｸM-PRO" panose="020F0600000000000000" pitchFamily="50" charset="-128"/>
                <a:cs typeface="メイリオ" pitchFamily="50" charset="-128"/>
              </a:rPr>
              <a:t>令和２年４月改訂</a:t>
            </a:r>
            <a:r>
              <a:rPr lang="en-US" altLang="ja-JP" sz="2800" b="1" spc="50" dirty="0">
                <a:ln w="11430"/>
                <a:solidFill>
                  <a:srgbClr val="002060"/>
                </a:solidFill>
                <a:effectLst>
                  <a:outerShdw blurRad="76200" dist="50800" dir="5400000" algn="tl" rotWithShape="0">
                    <a:srgbClr val="000000">
                      <a:alpha val="65000"/>
                    </a:srgbClr>
                  </a:outerShdw>
                </a:effectLst>
                <a:latin typeface="HG丸ｺﾞｼｯｸM-PRO" panose="020F0600000000000000" pitchFamily="50" charset="-128"/>
                <a:ea typeface="HG丸ｺﾞｼｯｸM-PRO" panose="020F0600000000000000" pitchFamily="50" charset="-128"/>
                <a:cs typeface="メイリオ" pitchFamily="50" charset="-128"/>
              </a:rPr>
              <a:t>】</a:t>
            </a:r>
            <a:endParaRPr lang="ja-JP" altLang="en-US" b="1" spc="50" dirty="0">
              <a:ln w="11430"/>
              <a:solidFill>
                <a:srgbClr val="002060"/>
              </a:solidFill>
              <a:effectLst>
                <a:outerShdw blurRad="76200" dist="50800" dir="5400000" algn="tl" rotWithShape="0">
                  <a:srgbClr val="000000">
                    <a:alpha val="65000"/>
                  </a:srgbClr>
                </a:outerShdw>
              </a:effectLst>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5" name="正方形/長方形 4">
            <a:extLst>
              <a:ext uri="{FF2B5EF4-FFF2-40B4-BE49-F238E27FC236}">
                <a16:creationId xmlns:a16="http://schemas.microsoft.com/office/drawing/2014/main" id="{426C44C9-29C1-4097-B985-357ED4807EE3}"/>
              </a:ext>
            </a:extLst>
          </p:cNvPr>
          <p:cNvSpPr/>
          <p:nvPr/>
        </p:nvSpPr>
        <p:spPr>
          <a:xfrm>
            <a:off x="6727057" y="594605"/>
            <a:ext cx="1809000" cy="459000"/>
          </a:xfrm>
          <a:prstGeom prst="rect">
            <a:avLst/>
          </a:prstGeom>
          <a:no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a:solidFill>
                  <a:srgbClr val="002060"/>
                </a:solidFill>
              </a:rPr>
              <a:t>研修素材</a:t>
            </a:r>
          </a:p>
        </p:txBody>
      </p:sp>
      <p:pic>
        <p:nvPicPr>
          <p:cNvPr id="6" name="Picture 5" descr="日本水道協会マーク">
            <a:extLst>
              <a:ext uri="{FF2B5EF4-FFF2-40B4-BE49-F238E27FC236}">
                <a16:creationId xmlns:a16="http://schemas.microsoft.com/office/drawing/2014/main" id="{CA9D4088-9D0B-4C12-AC5D-706A7A049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3951" y="3573016"/>
            <a:ext cx="1260000" cy="1259427"/>
          </a:xfrm>
          <a:prstGeom prst="rect">
            <a:avLst/>
          </a:prstGeom>
          <a:solidFill>
            <a:srgbClr val="002060"/>
          </a:solidFill>
          <a:ln>
            <a:noFill/>
          </a:ln>
          <a:effectLst>
            <a:outerShdw blurRad="50800" dist="38100" dir="5400000" algn="t" rotWithShape="0">
              <a:prstClr val="black">
                <a:alpha val="40000"/>
              </a:prstClr>
            </a:outerShdw>
          </a:effectLst>
          <a:scene3d>
            <a:camera prst="orthographicFront"/>
            <a:lightRig rig="threePt" dir="t"/>
          </a:scene3d>
          <a:sp3d extrusionH="50800" prstMaterial="dkEdge">
            <a:bevelT/>
            <a:bevelB w="114300" prst="artDeco"/>
          </a:sp3d>
        </p:spPr>
      </p:pic>
      <p:sp>
        <p:nvSpPr>
          <p:cNvPr id="7" name="字幕 2">
            <a:extLst>
              <a:ext uri="{FF2B5EF4-FFF2-40B4-BE49-F238E27FC236}">
                <a16:creationId xmlns:a16="http://schemas.microsoft.com/office/drawing/2014/main" id="{CF357656-6DD0-4050-BDB3-0F60FA208B4A}"/>
              </a:ext>
            </a:extLst>
          </p:cNvPr>
          <p:cNvSpPr txBox="1">
            <a:spLocks/>
          </p:cNvSpPr>
          <p:nvPr/>
        </p:nvSpPr>
        <p:spPr>
          <a:xfrm>
            <a:off x="2284281" y="5016889"/>
            <a:ext cx="4173669" cy="826532"/>
          </a:xfrm>
          <a:prstGeom prst="rect">
            <a:avLst/>
          </a:prstGeom>
          <a:noFill/>
          <a:effectLst>
            <a:outerShdw blurRad="50800" dist="38100" dir="2700000" algn="tl" rotWithShape="0">
              <a:prstClr val="black">
                <a:alpha val="40000"/>
              </a:prstClr>
            </a:outerShdw>
          </a:effectLst>
        </p:spPr>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2400" dirty="0">
                <a:solidFill>
                  <a:srgbClr val="002060"/>
                </a:solidFill>
              </a:rPr>
              <a:t>公益社団法人　日本水道協会</a:t>
            </a:r>
          </a:p>
        </p:txBody>
      </p:sp>
      <p:sp>
        <p:nvSpPr>
          <p:cNvPr id="9" name="Rectangle 6">
            <a:extLst>
              <a:ext uri="{FF2B5EF4-FFF2-40B4-BE49-F238E27FC236}">
                <a16:creationId xmlns:a16="http://schemas.microsoft.com/office/drawing/2014/main" id="{2CB60C71-B2F9-46AF-85E5-7E1D186022A7}"/>
              </a:ext>
            </a:extLst>
          </p:cNvPr>
          <p:cNvSpPr txBox="1">
            <a:spLocks noChangeArrowheads="1"/>
          </p:cNvSpPr>
          <p:nvPr/>
        </p:nvSpPr>
        <p:spPr>
          <a:xfrm>
            <a:off x="251519" y="2492576"/>
            <a:ext cx="8424863" cy="826532"/>
          </a:xfrm>
          <a:prstGeom prst="rect">
            <a:avLst/>
          </a:prstGeom>
          <a:noFill/>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pc="50" dirty="0">
                <a:ln w="11430"/>
                <a:solidFill>
                  <a:srgbClr val="002060"/>
                </a:solidFill>
                <a:latin typeface="HG丸ｺﾞｼｯｸM-PRO" panose="020F0600000000000000" pitchFamily="50" charset="-128"/>
                <a:ea typeface="HG丸ｺﾞｼｯｸM-PRO" panose="020F0600000000000000" pitchFamily="50" charset="-128"/>
                <a:cs typeface="メイリオ" pitchFamily="50" charset="-128"/>
              </a:rPr>
              <a:t>相互応援の一般事項編</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id="{3E6E3576-E2DF-4F29-8C72-935D4A6BB178}"/>
              </a:ext>
            </a:extLst>
          </p:cNvPr>
          <p:cNvSpPr>
            <a:spLocks noGrp="1" noChangeArrowheads="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B54F45D-DCBD-49E2-BE1F-9A77B2CF8D1E}" type="slidenum">
              <a:rPr lang="en-US" altLang="ja-JP" sz="900" smtClean="0"/>
              <a:pPr>
                <a:spcBef>
                  <a:spcPct val="0"/>
                </a:spcBef>
                <a:buFontTx/>
                <a:buNone/>
              </a:pPr>
              <a:t>10</a:t>
            </a:fld>
            <a:endParaRPr lang="en-US" altLang="ja-JP" sz="900" dirty="0"/>
          </a:p>
        </p:txBody>
      </p:sp>
      <p:sp>
        <p:nvSpPr>
          <p:cNvPr id="14340" name="Rectangle 1028">
            <a:extLst>
              <a:ext uri="{FF2B5EF4-FFF2-40B4-BE49-F238E27FC236}">
                <a16:creationId xmlns:a16="http://schemas.microsoft.com/office/drawing/2014/main" id="{29E41437-6D64-4DC9-89CB-2B7B5117C743}"/>
              </a:ext>
            </a:extLst>
          </p:cNvPr>
          <p:cNvSpPr>
            <a:spLocks noChangeArrowheads="1"/>
          </p:cNvSpPr>
          <p:nvPr/>
        </p:nvSpPr>
        <p:spPr bwMode="auto">
          <a:xfrm>
            <a:off x="457200" y="2825512"/>
            <a:ext cx="8229600" cy="125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dirty="0">
                <a:solidFill>
                  <a:schemeClr val="tx2"/>
                </a:solidFill>
                <a:latin typeface="HG丸ｺﾞｼｯｸM-PRO" panose="020F0600000000000000" pitchFamily="50" charset="-128"/>
                <a:ea typeface="HG丸ｺﾞｼｯｸM-PRO" panose="020F0600000000000000" pitchFamily="50" charset="-128"/>
              </a:rPr>
              <a:t>         ３．情報連絡（</a:t>
            </a:r>
            <a:r>
              <a:rPr lang="en-US" altLang="ja-JP" dirty="0">
                <a:solidFill>
                  <a:schemeClr val="tx2"/>
                </a:solidFill>
                <a:latin typeface="HG丸ｺﾞｼｯｸM-PRO" panose="020F0600000000000000" pitchFamily="50" charset="-128"/>
                <a:ea typeface="HG丸ｺﾞｼｯｸM-PRO" panose="020F0600000000000000" pitchFamily="50" charset="-128"/>
              </a:rPr>
              <a:t>P</a:t>
            </a:r>
            <a:r>
              <a:rPr lang="ja-JP" altLang="en-US" dirty="0">
                <a:solidFill>
                  <a:schemeClr val="tx2"/>
                </a:solidFill>
                <a:latin typeface="HG丸ｺﾞｼｯｸM-PRO" panose="020F0600000000000000" pitchFamily="50" charset="-128"/>
                <a:ea typeface="HG丸ｺﾞｼｯｸM-PRO" panose="020F0600000000000000" pitchFamily="50" charset="-128"/>
              </a:rPr>
              <a:t>２～８）</a:t>
            </a:r>
            <a:r>
              <a:rPr lang="ja-JP" altLang="en-US" sz="2800" dirty="0">
                <a:solidFill>
                  <a:schemeClr val="tx2"/>
                </a:solidFill>
                <a:latin typeface="HG丸ｺﾞｼｯｸM-PRO" panose="020F0600000000000000" pitchFamily="50" charset="-128"/>
                <a:ea typeface="HG丸ｺﾞｼｯｸM-PRO" panose="020F0600000000000000" pitchFamily="50" charset="-128"/>
              </a:rPr>
              <a:t>　　　</a:t>
            </a:r>
            <a:endParaRPr lang="ja-JP" altLang="en-US" dirty="0">
              <a:solidFill>
                <a:schemeClr val="tx2"/>
              </a:solidFill>
              <a:latin typeface="HG丸ｺﾞｼｯｸM-PRO" panose="020F0600000000000000" pitchFamily="50" charset="-128"/>
              <a:ea typeface="HG丸ｺﾞｼｯｸM-PRO" panose="020F0600000000000000" pitchFamily="50" charset="-128"/>
            </a:endParaRPr>
          </a:p>
        </p:txBody>
      </p:sp>
      <p:sp>
        <p:nvSpPr>
          <p:cNvPr id="5" name="Rectangle 6">
            <a:extLst>
              <a:ext uri="{FF2B5EF4-FFF2-40B4-BE49-F238E27FC236}">
                <a16:creationId xmlns:a16="http://schemas.microsoft.com/office/drawing/2014/main" id="{FE5C6D69-929F-4EE0-A959-AA704F0679FD}"/>
              </a:ext>
            </a:extLst>
          </p:cNvPr>
          <p:cNvSpPr txBox="1">
            <a:spLocks noChangeArrowheads="1"/>
          </p:cNvSpPr>
          <p:nvPr/>
        </p:nvSpPr>
        <p:spPr>
          <a:xfrm>
            <a:off x="-108520" y="2204864"/>
            <a:ext cx="7076975" cy="7540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3600" b="1" dirty="0">
                <a:solidFill>
                  <a:srgbClr val="002060"/>
                </a:solidFill>
                <a:latin typeface="HG丸ｺﾞｼｯｸM-PRO" panose="020F0600000000000000" pitchFamily="50" charset="-128"/>
                <a:ea typeface="HG丸ｺﾞｼｯｸM-PRO" panose="020F0600000000000000" pitchFamily="50" charset="-128"/>
                <a:cs typeface="メイリオ" pitchFamily="50" charset="-128"/>
              </a:rPr>
              <a:t>第１章　相互応援の一般事項</a:t>
            </a:r>
          </a:p>
        </p:txBody>
      </p:sp>
      <p:sp>
        <p:nvSpPr>
          <p:cNvPr id="6" name="フッター プレースホルダー 1">
            <a:extLst>
              <a:ext uri="{FF2B5EF4-FFF2-40B4-BE49-F238E27FC236}">
                <a16:creationId xmlns:a16="http://schemas.microsoft.com/office/drawing/2014/main" id="{0D7E723D-F21D-4BE0-BA83-12201F4DB64F}"/>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4074605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ー 3">
            <a:extLst>
              <a:ext uri="{FF2B5EF4-FFF2-40B4-BE49-F238E27FC236}">
                <a16:creationId xmlns:a16="http://schemas.microsoft.com/office/drawing/2014/main" id="{3587930D-B3E5-41D7-BAD9-4053BC18115B}"/>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B0511BA-89F1-41B3-B41E-D23412F150D9}" type="slidenum">
              <a:rPr lang="en-US" altLang="ja-JP" sz="900" smtClean="0"/>
              <a:pPr>
                <a:spcBef>
                  <a:spcPct val="0"/>
                </a:spcBef>
                <a:buFontTx/>
                <a:buNone/>
              </a:pPr>
              <a:t>11</a:t>
            </a:fld>
            <a:endParaRPr lang="en-US" altLang="ja-JP" sz="900"/>
          </a:p>
        </p:txBody>
      </p:sp>
      <p:sp>
        <p:nvSpPr>
          <p:cNvPr id="5" name="Rectangle 2">
            <a:extLst>
              <a:ext uri="{FF2B5EF4-FFF2-40B4-BE49-F238E27FC236}">
                <a16:creationId xmlns:a16="http://schemas.microsoft.com/office/drawing/2014/main" id="{3F3AC158-1360-41A3-93F5-2389A470C70F}"/>
              </a:ext>
            </a:extLst>
          </p:cNvPr>
          <p:cNvSpPr txBox="1">
            <a:spLocks noChangeArrowheads="1"/>
          </p:cNvSpPr>
          <p:nvPr/>
        </p:nvSpPr>
        <p:spPr bwMode="auto">
          <a:xfrm>
            <a:off x="251520" y="653237"/>
            <a:ext cx="87630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800" b="0" kern="0" dirty="0">
                <a:latin typeface="HG丸ｺﾞｼｯｸM-PRO" panose="020F0600000000000000" pitchFamily="50" charset="-128"/>
                <a:ea typeface="HG丸ｺﾞｼｯｸM-PRO" panose="020F0600000000000000" pitchFamily="50" charset="-128"/>
              </a:rPr>
              <a:t>（１）情報連絡体制の確立</a:t>
            </a:r>
          </a:p>
        </p:txBody>
      </p:sp>
      <p:sp>
        <p:nvSpPr>
          <p:cNvPr id="20484" name="Text Box 5">
            <a:extLst>
              <a:ext uri="{FF2B5EF4-FFF2-40B4-BE49-F238E27FC236}">
                <a16:creationId xmlns:a16="http://schemas.microsoft.com/office/drawing/2014/main" id="{6EFF6273-BB20-4311-B2F7-1EFC0B8E7CC6}"/>
              </a:ext>
            </a:extLst>
          </p:cNvPr>
          <p:cNvSpPr txBox="1">
            <a:spLocks noChangeArrowheads="1"/>
          </p:cNvSpPr>
          <p:nvPr/>
        </p:nvSpPr>
        <p:spPr bwMode="auto">
          <a:xfrm>
            <a:off x="670318" y="3278594"/>
            <a:ext cx="796925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dirty="0">
                <a:latin typeface="HG丸ｺﾞｼｯｸM-PRO" panose="020F0600000000000000" pitchFamily="50" charset="-128"/>
                <a:ea typeface="HG丸ｺﾞｼｯｸM-PRO" panose="020F0600000000000000" pitchFamily="50" charset="-128"/>
              </a:rPr>
              <a:t>＜ポイント＞</a:t>
            </a:r>
            <a:endParaRPr lang="en-US" altLang="ja-JP" sz="180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800" b="0" dirty="0">
                <a:latin typeface="HG丸ｺﾞｼｯｸM-PRO" panose="020F0600000000000000" pitchFamily="50" charset="-128"/>
                <a:ea typeface="HG丸ｺﾞｼｯｸM-PRO" panose="020F0600000000000000" pitchFamily="50" charset="-128"/>
              </a:rPr>
              <a:t>●</a:t>
            </a:r>
            <a:r>
              <a:rPr lang="ja-JP" altLang="en-US" sz="1800" b="1" u="sng" dirty="0">
                <a:solidFill>
                  <a:srgbClr val="FF0066"/>
                </a:solidFill>
                <a:latin typeface="HG丸ｺﾞｼｯｸM-PRO" panose="020F0600000000000000" pitchFamily="50" charset="-128"/>
                <a:ea typeface="HG丸ｺﾞｼｯｸM-PRO" panose="020F0600000000000000" pitchFamily="50" charset="-128"/>
              </a:rPr>
              <a:t>水道施設の被害状況、応援要請の有無を必ず連絡する</a:t>
            </a:r>
            <a:endParaRPr lang="en-US" altLang="ja-JP" sz="1800" b="1" u="sng" dirty="0">
              <a:solidFill>
                <a:srgbClr val="FF0066"/>
              </a:solidFill>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600" b="1" dirty="0">
                <a:solidFill>
                  <a:srgbClr val="FF0066"/>
                </a:solidFill>
                <a:latin typeface="HG丸ｺﾞｼｯｸM-PRO" panose="020F0600000000000000" pitchFamily="50" charset="-128"/>
                <a:ea typeface="HG丸ｺﾞｼｯｸM-PRO" panose="020F0600000000000000" pitchFamily="50" charset="-128"/>
              </a:rPr>
              <a:t>　</a:t>
            </a:r>
            <a:r>
              <a:rPr lang="ja-JP" altLang="en-US" sz="1600" b="1" u="sng" dirty="0">
                <a:solidFill>
                  <a:srgbClr val="FF0066"/>
                </a:solidFill>
                <a:latin typeface="HG丸ｺﾞｼｯｸM-PRO" panose="020F0600000000000000" pitchFamily="50" charset="-128"/>
                <a:ea typeface="HG丸ｺﾞｼｯｸM-PRO" panose="020F0600000000000000" pitchFamily="50" charset="-128"/>
              </a:rPr>
              <a:t>（水道施設に被害が無い場合又は応援要請が無い場合もその旨を連絡する）</a:t>
            </a:r>
            <a:endParaRPr lang="en-US" altLang="ja-JP" sz="1600" b="1" u="sng" dirty="0">
              <a:solidFill>
                <a:srgbClr val="FF0066"/>
              </a:solidFill>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800" b="0" dirty="0">
                <a:latin typeface="HG丸ｺﾞｼｯｸM-PRO" panose="020F0600000000000000" pitchFamily="50" charset="-128"/>
                <a:ea typeface="HG丸ｺﾞｼｯｸM-PRO" panose="020F0600000000000000" pitchFamily="50" charset="-128"/>
              </a:rPr>
              <a:t>●地方支部・都府県支部等内であらかじめ協定を締結し、支部内で</a:t>
            </a:r>
            <a:endParaRPr lang="en-US" altLang="ja-JP" sz="1800" b="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800" b="0" dirty="0">
                <a:latin typeface="HG丸ｺﾞｼｯｸM-PRO" panose="020F0600000000000000" pitchFamily="50" charset="-128"/>
                <a:ea typeface="HG丸ｺﾞｼｯｸM-PRO" panose="020F0600000000000000" pitchFamily="50" charset="-128"/>
              </a:rPr>
              <a:t>　の情報連絡体制を確立しておくことが必要（</a:t>
            </a:r>
            <a:r>
              <a:rPr lang="en-US" altLang="ja-JP" sz="1800" b="0" dirty="0">
                <a:latin typeface="HG丸ｺﾞｼｯｸM-PRO" panose="020F0600000000000000" pitchFamily="50" charset="-128"/>
                <a:ea typeface="HG丸ｺﾞｼｯｸM-PRO" panose="020F0600000000000000" pitchFamily="50" charset="-128"/>
              </a:rPr>
              <a:t>※</a:t>
            </a:r>
            <a:r>
              <a:rPr lang="ja-JP" altLang="en-US" sz="1800" b="0" dirty="0">
                <a:latin typeface="HG丸ｺﾞｼｯｸM-PRO" panose="020F0600000000000000" pitchFamily="50" charset="-128"/>
                <a:ea typeface="HG丸ｺﾞｼｯｸM-PRO" panose="020F0600000000000000" pitchFamily="50" charset="-128"/>
              </a:rPr>
              <a:t>手引き 様式１参照）</a:t>
            </a:r>
            <a:endParaRPr lang="en-US" altLang="ja-JP" sz="1800" b="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800" b="0" dirty="0">
                <a:latin typeface="HG丸ｺﾞｼｯｸM-PRO" panose="020F0600000000000000" pitchFamily="50" charset="-128"/>
                <a:ea typeface="HG丸ｺﾞｼｯｸM-PRO" panose="020F0600000000000000" pitchFamily="50" charset="-128"/>
              </a:rPr>
              <a:t>●万一、地方支部長・都府県支部長等が自ら被災した場合に備え、</a:t>
            </a:r>
            <a:endParaRPr lang="en-US" altLang="ja-JP" sz="1800" b="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800" b="0" dirty="0">
                <a:latin typeface="HG丸ｺﾞｼｯｸM-PRO" panose="020F0600000000000000" pitchFamily="50" charset="-128"/>
                <a:ea typeface="HG丸ｺﾞｼｯｸM-PRO" panose="020F0600000000000000" pitchFamily="50" charset="-128"/>
              </a:rPr>
              <a:t>　あらかじめ他の水道事業体に対しその職務の代行又は補助を要請</a:t>
            </a:r>
            <a:endParaRPr lang="en-US" altLang="ja-JP" sz="1800" b="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800" b="0" dirty="0">
                <a:latin typeface="HG丸ｺﾞｼｯｸM-PRO" panose="020F0600000000000000" pitchFamily="50" charset="-128"/>
                <a:ea typeface="HG丸ｺﾞｼｯｸM-PRO" panose="020F0600000000000000" pitchFamily="50" charset="-128"/>
              </a:rPr>
              <a:t>　できるよう協定等を締結しておくことが望ましい</a:t>
            </a:r>
          </a:p>
        </p:txBody>
      </p:sp>
      <p:sp>
        <p:nvSpPr>
          <p:cNvPr id="7" name="Text Box 5">
            <a:extLst>
              <a:ext uri="{FF2B5EF4-FFF2-40B4-BE49-F238E27FC236}">
                <a16:creationId xmlns:a16="http://schemas.microsoft.com/office/drawing/2014/main" id="{51D36C27-74D7-4494-8800-661C81835E9C}"/>
              </a:ext>
            </a:extLst>
          </p:cNvPr>
          <p:cNvSpPr txBox="1">
            <a:spLocks noChangeArrowheads="1"/>
          </p:cNvSpPr>
          <p:nvPr/>
        </p:nvSpPr>
        <p:spPr bwMode="auto">
          <a:xfrm>
            <a:off x="326182" y="1217148"/>
            <a:ext cx="8491636" cy="1850218"/>
          </a:xfrm>
          <a:prstGeom prst="rect">
            <a:avLst/>
          </a:prstGeom>
          <a:solidFill>
            <a:srgbClr val="FFFF99"/>
          </a:solidFill>
          <a:ln w="9525">
            <a:solidFill>
              <a:schemeClr val="tx1"/>
            </a:solidFill>
            <a:miter lim="800000"/>
            <a:headEnd/>
            <a:tailEnd/>
          </a:ln>
          <a:extLst/>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50000"/>
              </a:spcBef>
              <a:buFont typeface="Wingdings" panose="05000000000000000000" pitchFamily="2" charset="2"/>
              <a:buChar char="Ø"/>
              <a:defRPr/>
            </a:pPr>
            <a:r>
              <a:rPr lang="ja-JP" altLang="en-US" sz="2000" b="0" dirty="0">
                <a:latin typeface="HG丸ｺﾞｼｯｸM-PRO" panose="020F0600000000000000" pitchFamily="50" charset="-128"/>
                <a:ea typeface="HG丸ｺﾞｼｯｸM-PRO" panose="020F0600000000000000" pitchFamily="50" charset="-128"/>
              </a:rPr>
              <a:t>次の地震等緊急時においては、地方支部長及び都府県支部長等を中心として、速やかな情報連絡を行う</a:t>
            </a:r>
            <a:endParaRPr lang="en-US" altLang="ja-JP" sz="2000" b="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spcBef>
                <a:spcPct val="50000"/>
              </a:spcBef>
              <a:buFontTx/>
              <a:buNone/>
              <a:defRPr/>
            </a:pPr>
            <a:r>
              <a:rPr lang="ja-JP" altLang="en-US" sz="2000" b="0" dirty="0">
                <a:latin typeface="HG丸ｺﾞｼｯｸM-PRO" panose="020F0600000000000000" pitchFamily="50" charset="-128"/>
                <a:ea typeface="HG丸ｺﾞｼｯｸM-PRO" panose="020F0600000000000000" pitchFamily="50" charset="-128"/>
              </a:rPr>
              <a:t>　・震度５（弱）以上の地震</a:t>
            </a:r>
            <a:endParaRPr lang="en-US" altLang="ja-JP" sz="2000" b="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spcBef>
                <a:spcPct val="50000"/>
              </a:spcBef>
              <a:buFontTx/>
              <a:buNone/>
              <a:defRPr/>
            </a:pPr>
            <a:r>
              <a:rPr lang="ja-JP" altLang="en-US" sz="2000" b="0" dirty="0">
                <a:latin typeface="HG丸ｺﾞｼｯｸM-PRO" panose="020F0600000000000000" pitchFamily="50" charset="-128"/>
                <a:ea typeface="HG丸ｺﾞｼｯｸM-PRO" panose="020F0600000000000000" pitchFamily="50" charset="-128"/>
              </a:rPr>
              <a:t>　・その他の自然災害及び事故等大規模な断水が発生した場合</a:t>
            </a:r>
          </a:p>
        </p:txBody>
      </p:sp>
      <p:sp>
        <p:nvSpPr>
          <p:cNvPr id="8" name="Rectangle 2">
            <a:extLst>
              <a:ext uri="{FF2B5EF4-FFF2-40B4-BE49-F238E27FC236}">
                <a16:creationId xmlns:a16="http://schemas.microsoft.com/office/drawing/2014/main" id="{C68B08F4-BB8E-4B22-9FFB-55ACBE073B7B}"/>
              </a:ext>
            </a:extLst>
          </p:cNvPr>
          <p:cNvSpPr txBox="1">
            <a:spLocks noChangeArrowheads="1"/>
          </p:cNvSpPr>
          <p:nvPr/>
        </p:nvSpPr>
        <p:spPr bwMode="auto">
          <a:xfrm>
            <a:off x="7596188" y="0"/>
            <a:ext cx="15478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手引き </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P2》</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　</a:t>
            </a:r>
          </a:p>
        </p:txBody>
      </p:sp>
      <p:sp>
        <p:nvSpPr>
          <p:cNvPr id="9" name="Rectangle 2">
            <a:extLst>
              <a:ext uri="{FF2B5EF4-FFF2-40B4-BE49-F238E27FC236}">
                <a16:creationId xmlns:a16="http://schemas.microsoft.com/office/drawing/2014/main" id="{31111EB8-2138-4A24-97A0-232F8E2711AF}"/>
              </a:ext>
            </a:extLst>
          </p:cNvPr>
          <p:cNvSpPr txBox="1">
            <a:spLocks noChangeArrowheads="1"/>
          </p:cNvSpPr>
          <p:nvPr/>
        </p:nvSpPr>
        <p:spPr bwMode="auto">
          <a:xfrm>
            <a:off x="273443" y="73819"/>
            <a:ext cx="689084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800" b="0" kern="0" dirty="0">
                <a:latin typeface="HG丸ｺﾞｼｯｸM-PRO" panose="020F0600000000000000" pitchFamily="50" charset="-128"/>
                <a:ea typeface="HG丸ｺﾞｼｯｸM-PRO" panose="020F0600000000000000" pitchFamily="50" charset="-128"/>
              </a:rPr>
              <a:t>３－１．情報連絡体制</a:t>
            </a:r>
          </a:p>
        </p:txBody>
      </p:sp>
      <p:sp>
        <p:nvSpPr>
          <p:cNvPr id="10" name="フッター プレースホルダー 1">
            <a:extLst>
              <a:ext uri="{FF2B5EF4-FFF2-40B4-BE49-F238E27FC236}">
                <a16:creationId xmlns:a16="http://schemas.microsoft.com/office/drawing/2014/main" id="{190A4A46-20FF-47C4-81D1-24ED6AFF38DF}"/>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コネクタ: カギ線 78">
            <a:extLst>
              <a:ext uri="{FF2B5EF4-FFF2-40B4-BE49-F238E27FC236}">
                <a16:creationId xmlns:a16="http://schemas.microsoft.com/office/drawing/2014/main" id="{DED1E1F8-104A-48AE-B417-43208FDF8F1E}"/>
              </a:ext>
            </a:extLst>
          </p:cNvPr>
          <p:cNvCxnSpPr>
            <a:cxnSpLocks/>
          </p:cNvCxnSpPr>
          <p:nvPr/>
        </p:nvCxnSpPr>
        <p:spPr>
          <a:xfrm rot="5400000">
            <a:off x="5375548" y="4241078"/>
            <a:ext cx="1442376" cy="12700"/>
          </a:xfrm>
          <a:prstGeom prst="bentConnector3">
            <a:avLst>
              <a:gd name="adj1" fmla="val -532"/>
            </a:avLst>
          </a:prstGeom>
          <a:ln w="57150">
            <a:solidFill>
              <a:srgbClr val="FF006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0" name="コネクタ: カギ線 79">
            <a:extLst>
              <a:ext uri="{FF2B5EF4-FFF2-40B4-BE49-F238E27FC236}">
                <a16:creationId xmlns:a16="http://schemas.microsoft.com/office/drawing/2014/main" id="{09A23C45-EE02-46E0-B642-B11C467C8D4E}"/>
              </a:ext>
            </a:extLst>
          </p:cNvPr>
          <p:cNvCxnSpPr>
            <a:cxnSpLocks/>
          </p:cNvCxnSpPr>
          <p:nvPr/>
        </p:nvCxnSpPr>
        <p:spPr>
          <a:xfrm rot="16200000" flipH="1">
            <a:off x="4828458" y="3706757"/>
            <a:ext cx="1360056" cy="1181230"/>
          </a:xfrm>
          <a:prstGeom prst="bentConnector3">
            <a:avLst>
              <a:gd name="adj1" fmla="val 11025"/>
            </a:avLst>
          </a:prstGeom>
          <a:ln w="57150">
            <a:solidFill>
              <a:srgbClr val="FF006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3" name="Freeform 147">
            <a:extLst>
              <a:ext uri="{FF2B5EF4-FFF2-40B4-BE49-F238E27FC236}">
                <a16:creationId xmlns:a16="http://schemas.microsoft.com/office/drawing/2014/main" id="{E6056736-7A30-4FBF-A2DC-388840C1AAF4}"/>
              </a:ext>
            </a:extLst>
          </p:cNvPr>
          <p:cNvSpPr>
            <a:spLocks noEditPoints="1"/>
          </p:cNvSpPr>
          <p:nvPr/>
        </p:nvSpPr>
        <p:spPr bwMode="auto">
          <a:xfrm rot="16200000">
            <a:off x="4343145" y="4172279"/>
            <a:ext cx="1360058" cy="678155"/>
          </a:xfrm>
          <a:custGeom>
            <a:avLst/>
            <a:gdLst/>
            <a:ahLst/>
            <a:cxnLst>
              <a:cxn ang="0">
                <a:pos x="0" y="464"/>
              </a:cxn>
              <a:cxn ang="0">
                <a:pos x="8" y="70"/>
              </a:cxn>
              <a:cxn ang="0">
                <a:pos x="31" y="47"/>
              </a:cxn>
              <a:cxn ang="0">
                <a:pos x="702" y="47"/>
              </a:cxn>
              <a:cxn ang="0">
                <a:pos x="702" y="94"/>
              </a:cxn>
              <a:cxn ang="0">
                <a:pos x="31" y="94"/>
              </a:cxn>
              <a:cxn ang="0">
                <a:pos x="54" y="71"/>
              </a:cxn>
              <a:cxn ang="0">
                <a:pos x="46" y="464"/>
              </a:cxn>
              <a:cxn ang="0">
                <a:pos x="0" y="464"/>
              </a:cxn>
              <a:cxn ang="0">
                <a:pos x="679" y="0"/>
              </a:cxn>
              <a:cxn ang="0">
                <a:pos x="816" y="70"/>
              </a:cxn>
              <a:cxn ang="0">
                <a:pos x="679" y="140"/>
              </a:cxn>
              <a:cxn ang="0">
                <a:pos x="679" y="0"/>
              </a:cxn>
            </a:cxnLst>
            <a:rect l="0" t="0" r="r" b="b"/>
            <a:pathLst>
              <a:path w="816" h="464">
                <a:moveTo>
                  <a:pt x="0" y="464"/>
                </a:moveTo>
                <a:lnTo>
                  <a:pt x="8" y="70"/>
                </a:lnTo>
                <a:cubicBezTo>
                  <a:pt x="8" y="58"/>
                  <a:pt x="18" y="47"/>
                  <a:pt x="31" y="47"/>
                </a:cubicBezTo>
                <a:lnTo>
                  <a:pt x="702" y="47"/>
                </a:lnTo>
                <a:lnTo>
                  <a:pt x="702" y="94"/>
                </a:lnTo>
                <a:lnTo>
                  <a:pt x="31" y="94"/>
                </a:lnTo>
                <a:lnTo>
                  <a:pt x="54" y="71"/>
                </a:lnTo>
                <a:lnTo>
                  <a:pt x="46" y="464"/>
                </a:lnTo>
                <a:lnTo>
                  <a:pt x="0" y="464"/>
                </a:lnTo>
                <a:close/>
                <a:moveTo>
                  <a:pt x="679" y="0"/>
                </a:moveTo>
                <a:lnTo>
                  <a:pt x="816" y="70"/>
                </a:lnTo>
                <a:lnTo>
                  <a:pt x="679" y="140"/>
                </a:lnTo>
                <a:lnTo>
                  <a:pt x="679" y="0"/>
                </a:lnTo>
                <a:close/>
              </a:path>
            </a:pathLst>
          </a:custGeom>
          <a:solidFill>
            <a:srgbClr val="C00000"/>
          </a:solidFill>
          <a:ln w="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HG丸ｺﾞｼｯｸM-PRO" panose="020F0600000000000000" pitchFamily="50" charset="-128"/>
              <a:ea typeface="HG丸ｺﾞｼｯｸM-PRO" panose="020F0600000000000000" pitchFamily="50" charset="-128"/>
            </a:endParaRPr>
          </a:p>
        </p:txBody>
      </p:sp>
      <p:cxnSp>
        <p:nvCxnSpPr>
          <p:cNvPr id="181254" name="コネクタ: カギ線 181253">
            <a:extLst>
              <a:ext uri="{FF2B5EF4-FFF2-40B4-BE49-F238E27FC236}">
                <a16:creationId xmlns:a16="http://schemas.microsoft.com/office/drawing/2014/main" id="{A5402119-8F22-4344-9527-A92553F4FF14}"/>
              </a:ext>
            </a:extLst>
          </p:cNvPr>
          <p:cNvCxnSpPr>
            <a:cxnSpLocks/>
          </p:cNvCxnSpPr>
          <p:nvPr/>
        </p:nvCxnSpPr>
        <p:spPr>
          <a:xfrm rot="10800000">
            <a:off x="3878522" y="1704819"/>
            <a:ext cx="4317655" cy="2870449"/>
          </a:xfrm>
          <a:prstGeom prst="bentConnector3">
            <a:avLst>
              <a:gd name="adj1" fmla="val -3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Freeform 147">
            <a:extLst>
              <a:ext uri="{FF2B5EF4-FFF2-40B4-BE49-F238E27FC236}">
                <a16:creationId xmlns:a16="http://schemas.microsoft.com/office/drawing/2014/main" id="{1C83206B-6806-4B52-A15A-36BFFE82DB76}"/>
              </a:ext>
            </a:extLst>
          </p:cNvPr>
          <p:cNvSpPr>
            <a:spLocks noEditPoints="1"/>
          </p:cNvSpPr>
          <p:nvPr/>
        </p:nvSpPr>
        <p:spPr bwMode="auto">
          <a:xfrm rot="16200000">
            <a:off x="2157775" y="3110123"/>
            <a:ext cx="502430" cy="682674"/>
          </a:xfrm>
          <a:custGeom>
            <a:avLst/>
            <a:gdLst/>
            <a:ahLst/>
            <a:cxnLst>
              <a:cxn ang="0">
                <a:pos x="0" y="464"/>
              </a:cxn>
              <a:cxn ang="0">
                <a:pos x="8" y="70"/>
              </a:cxn>
              <a:cxn ang="0">
                <a:pos x="31" y="47"/>
              </a:cxn>
              <a:cxn ang="0">
                <a:pos x="702" y="47"/>
              </a:cxn>
              <a:cxn ang="0">
                <a:pos x="702" y="94"/>
              </a:cxn>
              <a:cxn ang="0">
                <a:pos x="31" y="94"/>
              </a:cxn>
              <a:cxn ang="0">
                <a:pos x="54" y="71"/>
              </a:cxn>
              <a:cxn ang="0">
                <a:pos x="46" y="464"/>
              </a:cxn>
              <a:cxn ang="0">
                <a:pos x="0" y="464"/>
              </a:cxn>
              <a:cxn ang="0">
                <a:pos x="679" y="0"/>
              </a:cxn>
              <a:cxn ang="0">
                <a:pos x="816" y="70"/>
              </a:cxn>
              <a:cxn ang="0">
                <a:pos x="679" y="140"/>
              </a:cxn>
              <a:cxn ang="0">
                <a:pos x="679" y="0"/>
              </a:cxn>
            </a:cxnLst>
            <a:rect l="0" t="0" r="r" b="b"/>
            <a:pathLst>
              <a:path w="816" h="464">
                <a:moveTo>
                  <a:pt x="0" y="464"/>
                </a:moveTo>
                <a:lnTo>
                  <a:pt x="8" y="70"/>
                </a:lnTo>
                <a:cubicBezTo>
                  <a:pt x="8" y="58"/>
                  <a:pt x="18" y="47"/>
                  <a:pt x="31" y="47"/>
                </a:cubicBezTo>
                <a:lnTo>
                  <a:pt x="702" y="47"/>
                </a:lnTo>
                <a:lnTo>
                  <a:pt x="702" y="94"/>
                </a:lnTo>
                <a:lnTo>
                  <a:pt x="31" y="94"/>
                </a:lnTo>
                <a:lnTo>
                  <a:pt x="54" y="71"/>
                </a:lnTo>
                <a:lnTo>
                  <a:pt x="46" y="464"/>
                </a:lnTo>
                <a:lnTo>
                  <a:pt x="0" y="464"/>
                </a:lnTo>
                <a:close/>
                <a:moveTo>
                  <a:pt x="679" y="0"/>
                </a:moveTo>
                <a:lnTo>
                  <a:pt x="816" y="70"/>
                </a:lnTo>
                <a:lnTo>
                  <a:pt x="679" y="140"/>
                </a:lnTo>
                <a:lnTo>
                  <a:pt x="679" y="0"/>
                </a:lnTo>
                <a:close/>
              </a:path>
            </a:pathLst>
          </a:custGeom>
          <a:solidFill>
            <a:schemeClr val="tx1"/>
          </a:solid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latin typeface="HG丸ｺﾞｼｯｸM-PRO" panose="020F0600000000000000" pitchFamily="50" charset="-128"/>
              <a:ea typeface="HG丸ｺﾞｼｯｸM-PRO" panose="020F0600000000000000" pitchFamily="50" charset="-128"/>
            </a:endParaRPr>
          </a:p>
        </p:txBody>
      </p:sp>
      <p:sp>
        <p:nvSpPr>
          <p:cNvPr id="2259" name="Freeform 211"/>
          <p:cNvSpPr>
            <a:spLocks noEditPoints="1"/>
          </p:cNvSpPr>
          <p:nvPr/>
        </p:nvSpPr>
        <p:spPr bwMode="auto">
          <a:xfrm>
            <a:off x="4374281" y="2103392"/>
            <a:ext cx="580414" cy="466733"/>
          </a:xfrm>
          <a:custGeom>
            <a:avLst/>
            <a:gdLst/>
            <a:ahLst/>
            <a:cxnLst>
              <a:cxn ang="0">
                <a:pos x="0" y="479"/>
              </a:cxn>
              <a:cxn ang="0">
                <a:pos x="9" y="72"/>
              </a:cxn>
              <a:cxn ang="0">
                <a:pos x="34" y="49"/>
              </a:cxn>
              <a:cxn ang="0">
                <a:pos x="784" y="48"/>
              </a:cxn>
              <a:cxn ang="0">
                <a:pos x="784" y="96"/>
              </a:cxn>
              <a:cxn ang="0">
                <a:pos x="34" y="97"/>
              </a:cxn>
              <a:cxn ang="0">
                <a:pos x="60" y="73"/>
              </a:cxn>
              <a:cxn ang="0">
                <a:pos x="52" y="480"/>
              </a:cxn>
              <a:cxn ang="0">
                <a:pos x="0" y="479"/>
              </a:cxn>
              <a:cxn ang="0">
                <a:pos x="758" y="0"/>
              </a:cxn>
              <a:cxn ang="0">
                <a:pos x="912" y="72"/>
              </a:cxn>
              <a:cxn ang="0">
                <a:pos x="758" y="144"/>
              </a:cxn>
              <a:cxn ang="0">
                <a:pos x="758" y="0"/>
              </a:cxn>
            </a:cxnLst>
            <a:rect l="0" t="0" r="r" b="b"/>
            <a:pathLst>
              <a:path w="912" h="480">
                <a:moveTo>
                  <a:pt x="0" y="479"/>
                </a:moveTo>
                <a:lnTo>
                  <a:pt x="9" y="72"/>
                </a:lnTo>
                <a:cubicBezTo>
                  <a:pt x="9" y="59"/>
                  <a:pt x="21" y="49"/>
                  <a:pt x="34" y="49"/>
                </a:cubicBezTo>
                <a:lnTo>
                  <a:pt x="784" y="48"/>
                </a:lnTo>
                <a:lnTo>
                  <a:pt x="784" y="96"/>
                </a:lnTo>
                <a:lnTo>
                  <a:pt x="34" y="97"/>
                </a:lnTo>
                <a:lnTo>
                  <a:pt x="60" y="73"/>
                </a:lnTo>
                <a:lnTo>
                  <a:pt x="52" y="480"/>
                </a:lnTo>
                <a:lnTo>
                  <a:pt x="0" y="479"/>
                </a:lnTo>
                <a:close/>
                <a:moveTo>
                  <a:pt x="758" y="0"/>
                </a:moveTo>
                <a:lnTo>
                  <a:pt x="912" y="72"/>
                </a:lnTo>
                <a:lnTo>
                  <a:pt x="758" y="144"/>
                </a:lnTo>
                <a:lnTo>
                  <a:pt x="758" y="0"/>
                </a:lnTo>
                <a:close/>
              </a:path>
            </a:pathLst>
          </a:custGeom>
          <a:solidFill>
            <a:schemeClr val="tx1"/>
          </a:solidFill>
          <a:ln w="1905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HG丸ｺﾞｼｯｸM-PRO" panose="020F0600000000000000" pitchFamily="50" charset="-128"/>
              <a:ea typeface="HG丸ｺﾞｼｯｸM-PRO" panose="020F0600000000000000" pitchFamily="50" charset="-128"/>
            </a:endParaRPr>
          </a:p>
        </p:txBody>
      </p:sp>
      <p:sp>
        <p:nvSpPr>
          <p:cNvPr id="119" name="Freeform 147">
            <a:extLst>
              <a:ext uri="{FF2B5EF4-FFF2-40B4-BE49-F238E27FC236}">
                <a16:creationId xmlns:a16="http://schemas.microsoft.com/office/drawing/2014/main" id="{107D645B-50C3-4BA4-BB21-ECCE8922FB6F}"/>
              </a:ext>
            </a:extLst>
          </p:cNvPr>
          <p:cNvSpPr>
            <a:spLocks noEditPoints="1"/>
          </p:cNvSpPr>
          <p:nvPr/>
        </p:nvSpPr>
        <p:spPr bwMode="auto">
          <a:xfrm rot="16200000">
            <a:off x="1964406" y="1370729"/>
            <a:ext cx="378853" cy="307143"/>
          </a:xfrm>
          <a:custGeom>
            <a:avLst/>
            <a:gdLst/>
            <a:ahLst/>
            <a:cxnLst>
              <a:cxn ang="0">
                <a:pos x="0" y="464"/>
              </a:cxn>
              <a:cxn ang="0">
                <a:pos x="8" y="70"/>
              </a:cxn>
              <a:cxn ang="0">
                <a:pos x="31" y="47"/>
              </a:cxn>
              <a:cxn ang="0">
                <a:pos x="702" y="47"/>
              </a:cxn>
              <a:cxn ang="0">
                <a:pos x="702" y="94"/>
              </a:cxn>
              <a:cxn ang="0">
                <a:pos x="31" y="94"/>
              </a:cxn>
              <a:cxn ang="0">
                <a:pos x="54" y="71"/>
              </a:cxn>
              <a:cxn ang="0">
                <a:pos x="46" y="464"/>
              </a:cxn>
              <a:cxn ang="0">
                <a:pos x="0" y="464"/>
              </a:cxn>
              <a:cxn ang="0">
                <a:pos x="679" y="0"/>
              </a:cxn>
              <a:cxn ang="0">
                <a:pos x="816" y="70"/>
              </a:cxn>
              <a:cxn ang="0">
                <a:pos x="679" y="140"/>
              </a:cxn>
              <a:cxn ang="0">
                <a:pos x="679" y="0"/>
              </a:cxn>
            </a:cxnLst>
            <a:rect l="0" t="0" r="r" b="b"/>
            <a:pathLst>
              <a:path w="816" h="464">
                <a:moveTo>
                  <a:pt x="0" y="464"/>
                </a:moveTo>
                <a:lnTo>
                  <a:pt x="8" y="70"/>
                </a:lnTo>
                <a:cubicBezTo>
                  <a:pt x="8" y="58"/>
                  <a:pt x="18" y="47"/>
                  <a:pt x="31" y="47"/>
                </a:cubicBezTo>
                <a:lnTo>
                  <a:pt x="702" y="47"/>
                </a:lnTo>
                <a:lnTo>
                  <a:pt x="702" y="94"/>
                </a:lnTo>
                <a:lnTo>
                  <a:pt x="31" y="94"/>
                </a:lnTo>
                <a:lnTo>
                  <a:pt x="54" y="71"/>
                </a:lnTo>
                <a:lnTo>
                  <a:pt x="46" y="464"/>
                </a:lnTo>
                <a:lnTo>
                  <a:pt x="0" y="464"/>
                </a:lnTo>
                <a:close/>
                <a:moveTo>
                  <a:pt x="679" y="0"/>
                </a:moveTo>
                <a:lnTo>
                  <a:pt x="816" y="70"/>
                </a:lnTo>
                <a:lnTo>
                  <a:pt x="679" y="140"/>
                </a:lnTo>
                <a:lnTo>
                  <a:pt x="67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latin typeface="HG丸ｺﾞｼｯｸM-PRO" panose="020F0600000000000000" pitchFamily="50" charset="-128"/>
              <a:ea typeface="HG丸ｺﾞｼｯｸM-PRO" panose="020F0600000000000000" pitchFamily="50" charset="-128"/>
            </a:endParaRPr>
          </a:p>
        </p:txBody>
      </p:sp>
      <p:sp>
        <p:nvSpPr>
          <p:cNvPr id="75" name="Freeform 147">
            <a:extLst>
              <a:ext uri="{FF2B5EF4-FFF2-40B4-BE49-F238E27FC236}">
                <a16:creationId xmlns:a16="http://schemas.microsoft.com/office/drawing/2014/main" id="{AB899A61-D1A4-4D23-80E0-E87F33CA2CE6}"/>
              </a:ext>
            </a:extLst>
          </p:cNvPr>
          <p:cNvSpPr>
            <a:spLocks noEditPoints="1"/>
          </p:cNvSpPr>
          <p:nvPr/>
        </p:nvSpPr>
        <p:spPr bwMode="auto">
          <a:xfrm rot="16200000">
            <a:off x="1507921" y="2477798"/>
            <a:ext cx="671070" cy="492904"/>
          </a:xfrm>
          <a:custGeom>
            <a:avLst/>
            <a:gdLst/>
            <a:ahLst/>
            <a:cxnLst>
              <a:cxn ang="0">
                <a:pos x="0" y="464"/>
              </a:cxn>
              <a:cxn ang="0">
                <a:pos x="8" y="70"/>
              </a:cxn>
              <a:cxn ang="0">
                <a:pos x="31" y="47"/>
              </a:cxn>
              <a:cxn ang="0">
                <a:pos x="702" y="47"/>
              </a:cxn>
              <a:cxn ang="0">
                <a:pos x="702" y="94"/>
              </a:cxn>
              <a:cxn ang="0">
                <a:pos x="31" y="94"/>
              </a:cxn>
              <a:cxn ang="0">
                <a:pos x="54" y="71"/>
              </a:cxn>
              <a:cxn ang="0">
                <a:pos x="46" y="464"/>
              </a:cxn>
              <a:cxn ang="0">
                <a:pos x="0" y="464"/>
              </a:cxn>
              <a:cxn ang="0">
                <a:pos x="679" y="0"/>
              </a:cxn>
              <a:cxn ang="0">
                <a:pos x="816" y="70"/>
              </a:cxn>
              <a:cxn ang="0">
                <a:pos x="679" y="140"/>
              </a:cxn>
              <a:cxn ang="0">
                <a:pos x="679" y="0"/>
              </a:cxn>
            </a:cxnLst>
            <a:rect l="0" t="0" r="r" b="b"/>
            <a:pathLst>
              <a:path w="816" h="464">
                <a:moveTo>
                  <a:pt x="0" y="464"/>
                </a:moveTo>
                <a:lnTo>
                  <a:pt x="8" y="70"/>
                </a:lnTo>
                <a:cubicBezTo>
                  <a:pt x="8" y="58"/>
                  <a:pt x="18" y="47"/>
                  <a:pt x="31" y="47"/>
                </a:cubicBezTo>
                <a:lnTo>
                  <a:pt x="702" y="47"/>
                </a:lnTo>
                <a:lnTo>
                  <a:pt x="702" y="94"/>
                </a:lnTo>
                <a:lnTo>
                  <a:pt x="31" y="94"/>
                </a:lnTo>
                <a:lnTo>
                  <a:pt x="54" y="71"/>
                </a:lnTo>
                <a:lnTo>
                  <a:pt x="46" y="464"/>
                </a:lnTo>
                <a:lnTo>
                  <a:pt x="0" y="464"/>
                </a:lnTo>
                <a:close/>
                <a:moveTo>
                  <a:pt x="679" y="0"/>
                </a:moveTo>
                <a:lnTo>
                  <a:pt x="816" y="70"/>
                </a:lnTo>
                <a:lnTo>
                  <a:pt x="679" y="140"/>
                </a:lnTo>
                <a:lnTo>
                  <a:pt x="679"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HG丸ｺﾞｼｯｸM-PRO" panose="020F0600000000000000" pitchFamily="50" charset="-128"/>
              <a:ea typeface="HG丸ｺﾞｼｯｸM-PRO" panose="020F0600000000000000" pitchFamily="50" charset="-128"/>
            </a:endParaRPr>
          </a:p>
        </p:txBody>
      </p:sp>
      <p:sp>
        <p:nvSpPr>
          <p:cNvPr id="181253" name="Line 3"/>
          <p:cNvSpPr>
            <a:spLocks noChangeShapeType="1"/>
          </p:cNvSpPr>
          <p:nvPr/>
        </p:nvSpPr>
        <p:spPr bwMode="auto">
          <a:xfrm>
            <a:off x="3086100" y="237172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a:extLst>
              <a:ext uri="{FF2B5EF4-FFF2-40B4-BE49-F238E27FC236}">
                <a16:creationId xmlns:a16="http://schemas.microsoft.com/office/drawing/2014/main" id="{FD68ACBF-80CF-47CB-91A5-85EDF42B40DC}"/>
              </a:ext>
            </a:extLst>
          </p:cNvPr>
          <p:cNvSpPr>
            <a:spLocks noGrp="1"/>
          </p:cNvSpPr>
          <p:nvPr>
            <p:ph type="sldNum" sz="quarter" idx="12"/>
          </p:nvPr>
        </p:nvSpPr>
        <p:spPr>
          <a:xfrm>
            <a:off x="6844157" y="6370123"/>
            <a:ext cx="2133600" cy="365125"/>
          </a:xfrm>
        </p:spPr>
        <p:txBody>
          <a:bodyPr/>
          <a:lstStyle/>
          <a:p>
            <a:fld id="{7FC7828D-73B8-479D-AA9B-98CD23FC2DAB}" type="slidenum">
              <a:rPr kumimoji="1" lang="ja-JP" altLang="en-US" smtClean="0">
                <a:latin typeface="HG丸ｺﾞｼｯｸM-PRO" panose="020F0600000000000000" pitchFamily="50" charset="-128"/>
                <a:ea typeface="HG丸ｺﾞｼｯｸM-PRO" panose="020F0600000000000000" pitchFamily="50" charset="-128"/>
              </a:rPr>
              <a:pPr/>
              <a:t>12</a:t>
            </a:fld>
            <a:endParaRPr kumimoji="1" lang="ja-JP" altLang="en-US">
              <a:latin typeface="HG丸ｺﾞｼｯｸM-PRO" panose="020F0600000000000000" pitchFamily="50" charset="-128"/>
              <a:ea typeface="HG丸ｺﾞｼｯｸM-PRO" panose="020F0600000000000000" pitchFamily="50" charset="-128"/>
            </a:endParaRPr>
          </a:p>
        </p:txBody>
      </p:sp>
      <p:sp>
        <p:nvSpPr>
          <p:cNvPr id="181252" name="Rectangle 2"/>
          <p:cNvSpPr>
            <a:spLocks noGrp="1" noChangeArrowheads="1"/>
          </p:cNvSpPr>
          <p:nvPr>
            <p:ph type="title" idx="4294967295"/>
          </p:nvPr>
        </p:nvSpPr>
        <p:spPr>
          <a:xfrm>
            <a:off x="0" y="-69850"/>
            <a:ext cx="9467850" cy="820738"/>
          </a:xfrm>
        </p:spPr>
        <p:txBody>
          <a:bodyPr lIns="91440" rIns="91440" bIns="45720">
            <a:normAutofit fontScale="90000"/>
          </a:bodyPr>
          <a:lstStyle/>
          <a:p>
            <a:br>
              <a:rPr lang="en-US" altLang="ja-JP" sz="2800" dirty="0">
                <a:solidFill>
                  <a:srgbClr val="002060"/>
                </a:solidFill>
                <a:latin typeface="HG丸ｺﾞｼｯｸM-PRO" panose="020F0600000000000000" pitchFamily="50" charset="-128"/>
                <a:ea typeface="HG丸ｺﾞｼｯｸM-PRO" panose="020F0600000000000000" pitchFamily="50" charset="-128"/>
                <a:cs typeface="メイリオ" pitchFamily="50" charset="-128"/>
              </a:rPr>
            </a:br>
            <a:r>
              <a:rPr lang="ja-JP" altLang="en-US" sz="2800" dirty="0">
                <a:solidFill>
                  <a:srgbClr val="002060"/>
                </a:solidFill>
                <a:latin typeface="HG丸ｺﾞｼｯｸM-PRO" panose="020F0600000000000000" pitchFamily="50" charset="-128"/>
                <a:ea typeface="HG丸ｺﾞｼｯｸM-PRO" panose="020F0600000000000000" pitchFamily="50" charset="-128"/>
                <a:cs typeface="メイリオ" pitchFamily="50" charset="-128"/>
              </a:rPr>
              <a:t>（２）地震等緊急時における情報連絡の流れ</a:t>
            </a:r>
            <a:br>
              <a:rPr lang="en-US" altLang="ja-JP" sz="1600" dirty="0">
                <a:solidFill>
                  <a:srgbClr val="002060"/>
                </a:solidFill>
                <a:latin typeface="HG丸ｺﾞｼｯｸM-PRO" panose="020F0600000000000000" pitchFamily="50" charset="-128"/>
                <a:ea typeface="HG丸ｺﾞｼｯｸM-PRO" panose="020F0600000000000000" pitchFamily="50" charset="-128"/>
              </a:rPr>
            </a:br>
            <a:endParaRPr lang="ja-JP" altLang="en-US" sz="2800" dirty="0">
              <a:solidFill>
                <a:srgbClr val="002060"/>
              </a:solidFill>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2145" name="Line 97"/>
          <p:cNvSpPr>
            <a:spLocks noChangeShapeType="1"/>
          </p:cNvSpPr>
          <p:nvPr/>
        </p:nvSpPr>
        <p:spPr bwMode="auto">
          <a:xfrm>
            <a:off x="251520" y="2627993"/>
            <a:ext cx="8568878" cy="1652"/>
          </a:xfrm>
          <a:prstGeom prst="line">
            <a:avLst/>
          </a:pr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HG丸ｺﾞｼｯｸM-PRO" panose="020F0600000000000000" pitchFamily="50" charset="-128"/>
              <a:ea typeface="HG丸ｺﾞｼｯｸM-PRO" panose="020F0600000000000000" pitchFamily="50" charset="-128"/>
            </a:endParaRPr>
          </a:p>
        </p:txBody>
      </p:sp>
      <p:sp>
        <p:nvSpPr>
          <p:cNvPr id="2193" name="Freeform 145"/>
          <p:cNvSpPr>
            <a:spLocks noEditPoints="1"/>
          </p:cNvSpPr>
          <p:nvPr/>
        </p:nvSpPr>
        <p:spPr bwMode="auto">
          <a:xfrm>
            <a:off x="4382789" y="5931873"/>
            <a:ext cx="739504" cy="84230"/>
          </a:xfrm>
          <a:custGeom>
            <a:avLst/>
            <a:gdLst/>
            <a:ahLst/>
            <a:cxnLst>
              <a:cxn ang="0">
                <a:pos x="0" y="17"/>
              </a:cxn>
              <a:cxn ang="0">
                <a:pos x="400" y="17"/>
              </a:cxn>
              <a:cxn ang="0">
                <a:pos x="400" y="34"/>
              </a:cxn>
              <a:cxn ang="0">
                <a:pos x="0" y="34"/>
              </a:cxn>
              <a:cxn ang="0">
                <a:pos x="0" y="17"/>
              </a:cxn>
              <a:cxn ang="0">
                <a:pos x="388" y="0"/>
              </a:cxn>
              <a:cxn ang="0">
                <a:pos x="458" y="26"/>
              </a:cxn>
              <a:cxn ang="0">
                <a:pos x="388" y="51"/>
              </a:cxn>
              <a:cxn ang="0">
                <a:pos x="388" y="0"/>
              </a:cxn>
            </a:cxnLst>
            <a:rect l="0" t="0" r="r" b="b"/>
            <a:pathLst>
              <a:path w="458" h="51">
                <a:moveTo>
                  <a:pt x="0" y="17"/>
                </a:moveTo>
                <a:lnTo>
                  <a:pt x="400" y="17"/>
                </a:lnTo>
                <a:lnTo>
                  <a:pt x="400" y="34"/>
                </a:lnTo>
                <a:lnTo>
                  <a:pt x="0" y="34"/>
                </a:lnTo>
                <a:lnTo>
                  <a:pt x="0" y="17"/>
                </a:lnTo>
                <a:close/>
                <a:moveTo>
                  <a:pt x="388" y="0"/>
                </a:moveTo>
                <a:lnTo>
                  <a:pt x="458" y="26"/>
                </a:lnTo>
                <a:lnTo>
                  <a:pt x="388" y="51"/>
                </a:lnTo>
                <a:lnTo>
                  <a:pt x="388" y="0"/>
                </a:lnTo>
                <a:close/>
              </a:path>
            </a:pathLst>
          </a:custGeom>
          <a:solidFill>
            <a:srgbClr val="000000"/>
          </a:solidFill>
          <a:ln w="28575">
            <a:solidFill>
              <a:schemeClr val="tx1"/>
            </a:solidFill>
            <a:round/>
            <a:headEnd/>
            <a:tailEnd/>
          </a:ln>
        </p:spPr>
        <p:txBody>
          <a:bodyPr vert="horz" wrap="square" lIns="91440" tIns="45720" rIns="91440" bIns="45720" numCol="1" anchor="t" anchorCtr="0" compatLnSpc="1">
            <a:prstTxWarp prst="textNoShape">
              <a:avLst/>
            </a:prstTxWarp>
          </a:bodyPr>
          <a:lstStyle/>
          <a:p>
            <a:endParaRPr lang="ja-JP" altLang="en-US">
              <a:latin typeface="HG丸ｺﾞｼｯｸM-PRO" panose="020F0600000000000000" pitchFamily="50" charset="-128"/>
              <a:ea typeface="HG丸ｺﾞｼｯｸM-PRO" panose="020F0600000000000000" pitchFamily="50" charset="-128"/>
            </a:endParaRPr>
          </a:p>
        </p:txBody>
      </p:sp>
      <p:sp>
        <p:nvSpPr>
          <p:cNvPr id="2195" name="Freeform 147"/>
          <p:cNvSpPr>
            <a:spLocks noEditPoints="1"/>
          </p:cNvSpPr>
          <p:nvPr/>
        </p:nvSpPr>
        <p:spPr bwMode="auto">
          <a:xfrm>
            <a:off x="3154824" y="2557072"/>
            <a:ext cx="713140" cy="226517"/>
          </a:xfrm>
          <a:custGeom>
            <a:avLst/>
            <a:gdLst/>
            <a:ahLst/>
            <a:cxnLst>
              <a:cxn ang="0">
                <a:pos x="0" y="464"/>
              </a:cxn>
              <a:cxn ang="0">
                <a:pos x="8" y="70"/>
              </a:cxn>
              <a:cxn ang="0">
                <a:pos x="31" y="47"/>
              </a:cxn>
              <a:cxn ang="0">
                <a:pos x="702" y="47"/>
              </a:cxn>
              <a:cxn ang="0">
                <a:pos x="702" y="94"/>
              </a:cxn>
              <a:cxn ang="0">
                <a:pos x="31" y="94"/>
              </a:cxn>
              <a:cxn ang="0">
                <a:pos x="54" y="71"/>
              </a:cxn>
              <a:cxn ang="0">
                <a:pos x="46" y="464"/>
              </a:cxn>
              <a:cxn ang="0">
                <a:pos x="0" y="464"/>
              </a:cxn>
              <a:cxn ang="0">
                <a:pos x="679" y="0"/>
              </a:cxn>
              <a:cxn ang="0">
                <a:pos x="816" y="70"/>
              </a:cxn>
              <a:cxn ang="0">
                <a:pos x="679" y="140"/>
              </a:cxn>
              <a:cxn ang="0">
                <a:pos x="679" y="0"/>
              </a:cxn>
            </a:cxnLst>
            <a:rect l="0" t="0" r="r" b="b"/>
            <a:pathLst>
              <a:path w="816" h="464">
                <a:moveTo>
                  <a:pt x="0" y="464"/>
                </a:moveTo>
                <a:lnTo>
                  <a:pt x="8" y="70"/>
                </a:lnTo>
                <a:cubicBezTo>
                  <a:pt x="8" y="58"/>
                  <a:pt x="18" y="47"/>
                  <a:pt x="31" y="47"/>
                </a:cubicBezTo>
                <a:lnTo>
                  <a:pt x="702" y="47"/>
                </a:lnTo>
                <a:lnTo>
                  <a:pt x="702" y="94"/>
                </a:lnTo>
                <a:lnTo>
                  <a:pt x="31" y="94"/>
                </a:lnTo>
                <a:lnTo>
                  <a:pt x="54" y="71"/>
                </a:lnTo>
                <a:lnTo>
                  <a:pt x="46" y="464"/>
                </a:lnTo>
                <a:lnTo>
                  <a:pt x="0" y="464"/>
                </a:lnTo>
                <a:close/>
                <a:moveTo>
                  <a:pt x="679" y="0"/>
                </a:moveTo>
                <a:lnTo>
                  <a:pt x="816" y="70"/>
                </a:lnTo>
                <a:lnTo>
                  <a:pt x="679" y="140"/>
                </a:lnTo>
                <a:lnTo>
                  <a:pt x="679"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HG丸ｺﾞｼｯｸM-PRO" panose="020F0600000000000000" pitchFamily="50" charset="-128"/>
              <a:ea typeface="HG丸ｺﾞｼｯｸM-PRO" panose="020F0600000000000000" pitchFamily="50" charset="-128"/>
            </a:endParaRPr>
          </a:p>
        </p:txBody>
      </p:sp>
      <p:grpSp>
        <p:nvGrpSpPr>
          <p:cNvPr id="105" name="グループ化 104"/>
          <p:cNvGrpSpPr/>
          <p:nvPr/>
        </p:nvGrpSpPr>
        <p:grpSpPr>
          <a:xfrm>
            <a:off x="4956058" y="3095153"/>
            <a:ext cx="2943484" cy="418621"/>
            <a:chOff x="4912977" y="2373649"/>
            <a:chExt cx="2943483" cy="307190"/>
          </a:xfrm>
        </p:grpSpPr>
        <p:sp>
          <p:nvSpPr>
            <p:cNvPr id="2199" name="Freeform 151"/>
            <p:cNvSpPr>
              <a:spLocks/>
            </p:cNvSpPr>
            <p:nvPr/>
          </p:nvSpPr>
          <p:spPr bwMode="auto">
            <a:xfrm>
              <a:off x="4912977" y="2373649"/>
              <a:ext cx="2943483" cy="307190"/>
            </a:xfrm>
            <a:custGeom>
              <a:avLst/>
              <a:gdLst/>
              <a:ahLst/>
              <a:cxnLst>
                <a:cxn ang="0">
                  <a:pos x="78" y="0"/>
                </a:cxn>
                <a:cxn ang="0">
                  <a:pos x="0" y="78"/>
                </a:cxn>
                <a:cxn ang="0">
                  <a:pos x="0" y="387"/>
                </a:cxn>
                <a:cxn ang="0">
                  <a:pos x="78" y="464"/>
                </a:cxn>
                <a:cxn ang="0">
                  <a:pos x="3491" y="464"/>
                </a:cxn>
                <a:cxn ang="0">
                  <a:pos x="3568" y="387"/>
                </a:cxn>
                <a:cxn ang="0">
                  <a:pos x="3568" y="78"/>
                </a:cxn>
                <a:cxn ang="0">
                  <a:pos x="3491" y="0"/>
                </a:cxn>
                <a:cxn ang="0">
                  <a:pos x="78" y="0"/>
                </a:cxn>
              </a:cxnLst>
              <a:rect l="0" t="0" r="r" b="b"/>
              <a:pathLst>
                <a:path w="3568" h="464">
                  <a:moveTo>
                    <a:pt x="78" y="0"/>
                  </a:moveTo>
                  <a:cubicBezTo>
                    <a:pt x="35" y="0"/>
                    <a:pt x="0" y="35"/>
                    <a:pt x="0" y="78"/>
                  </a:cubicBezTo>
                  <a:lnTo>
                    <a:pt x="0" y="387"/>
                  </a:lnTo>
                  <a:cubicBezTo>
                    <a:pt x="0" y="430"/>
                    <a:pt x="35" y="464"/>
                    <a:pt x="78" y="464"/>
                  </a:cubicBezTo>
                  <a:lnTo>
                    <a:pt x="3491" y="464"/>
                  </a:lnTo>
                  <a:cubicBezTo>
                    <a:pt x="3534" y="464"/>
                    <a:pt x="3568" y="430"/>
                    <a:pt x="3568" y="387"/>
                  </a:cubicBezTo>
                  <a:lnTo>
                    <a:pt x="3568" y="78"/>
                  </a:lnTo>
                  <a:cubicBezTo>
                    <a:pt x="3568" y="35"/>
                    <a:pt x="3534" y="0"/>
                    <a:pt x="3491" y="0"/>
                  </a:cubicBezTo>
                  <a:lnTo>
                    <a:pt x="78" y="0"/>
                  </a:lnTo>
                  <a:close/>
                </a:path>
              </a:pathLst>
            </a:custGeom>
            <a:solidFill>
              <a:srgbClr val="FFFF99"/>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HG丸ｺﾞｼｯｸM-PRO" panose="020F0600000000000000" pitchFamily="50" charset="-128"/>
                <a:ea typeface="HG丸ｺﾞｼｯｸM-PRO" panose="020F0600000000000000" pitchFamily="50" charset="-128"/>
              </a:endParaRPr>
            </a:p>
          </p:txBody>
        </p:sp>
        <p:sp>
          <p:nvSpPr>
            <p:cNvPr id="2202" name="Rectangle 154"/>
            <p:cNvSpPr>
              <a:spLocks noChangeArrowheads="1"/>
            </p:cNvSpPr>
            <p:nvPr/>
          </p:nvSpPr>
          <p:spPr bwMode="auto">
            <a:xfrm>
              <a:off x="5173390" y="2455992"/>
              <a:ext cx="2333972" cy="158096"/>
            </a:xfrm>
            <a:prstGeom prst="rect">
              <a:avLst/>
            </a:prstGeom>
            <a:noFill/>
            <a:ln w="28575">
              <a:noFill/>
              <a:miter lim="800000"/>
              <a:headEnd/>
              <a:tailEnd/>
            </a:ln>
          </p:spPr>
          <p:txBody>
            <a:bodyPr vert="horz" wrap="none" lIns="0" tIns="0" rIns="0" bIns="0" numCol="1" anchor="b"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a:ln>
                    <a:noFill/>
                  </a:ln>
                  <a:solidFill>
                    <a:srgbClr val="002060"/>
                  </a:solidFill>
                  <a:effectLst/>
                  <a:latin typeface="HG丸ｺﾞｼｯｸM-PRO" panose="020F0600000000000000" pitchFamily="50" charset="-128"/>
                  <a:ea typeface="HG丸ｺﾞｼｯｸM-PRO" panose="020F0600000000000000" pitchFamily="50" charset="-128"/>
                  <a:cs typeface="メイリオ" pitchFamily="50" charset="-128"/>
                </a:rPr>
                <a:t>都府県</a:t>
              </a:r>
              <a:r>
                <a:rPr kumimoji="1" lang="ja-JP" altLang="en-US" sz="1400" b="1" i="0" u="none" strike="noStrike" cap="none" normalizeH="0" baseline="0" dirty="0">
                  <a:ln>
                    <a:noFill/>
                  </a:ln>
                  <a:solidFill>
                    <a:srgbClr val="002060"/>
                  </a:solidFill>
                  <a:effectLst/>
                  <a:latin typeface="HG丸ｺﾞｼｯｸM-PRO" panose="020F0600000000000000" pitchFamily="50" charset="-128"/>
                  <a:ea typeface="HG丸ｺﾞｼｯｸM-PRO" panose="020F0600000000000000" pitchFamily="50" charset="-128"/>
                  <a:cs typeface="メイリオ" pitchFamily="50" charset="-128"/>
                </a:rPr>
                <a:t>支部等</a:t>
              </a:r>
              <a:r>
                <a:rPr kumimoji="1" lang="ja-JP" sz="1400" b="1" i="0" u="none" strike="noStrike" cap="none" normalizeH="0" baseline="0" dirty="0">
                  <a:ln>
                    <a:noFill/>
                  </a:ln>
                  <a:solidFill>
                    <a:srgbClr val="002060"/>
                  </a:solidFill>
                  <a:effectLst/>
                  <a:latin typeface="HG丸ｺﾞｼｯｸM-PRO" panose="020F0600000000000000" pitchFamily="50" charset="-128"/>
                  <a:ea typeface="HG丸ｺﾞｼｯｸM-PRO" panose="020F0600000000000000" pitchFamily="50" charset="-128"/>
                  <a:cs typeface="メイリオ" pitchFamily="50" charset="-128"/>
                </a:rPr>
                <a:t>内の水道事業体</a:t>
              </a:r>
            </a:p>
          </p:txBody>
        </p:sp>
      </p:grpSp>
      <p:grpSp>
        <p:nvGrpSpPr>
          <p:cNvPr id="109" name="グループ化 108"/>
          <p:cNvGrpSpPr/>
          <p:nvPr/>
        </p:nvGrpSpPr>
        <p:grpSpPr>
          <a:xfrm>
            <a:off x="4962736" y="1948370"/>
            <a:ext cx="2943264" cy="412496"/>
            <a:chOff x="4932040" y="1196753"/>
            <a:chExt cx="3155000" cy="338570"/>
          </a:xfrm>
        </p:grpSpPr>
        <p:sp>
          <p:nvSpPr>
            <p:cNvPr id="2203" name="Freeform 155"/>
            <p:cNvSpPr>
              <a:spLocks/>
            </p:cNvSpPr>
            <p:nvPr/>
          </p:nvSpPr>
          <p:spPr bwMode="auto">
            <a:xfrm>
              <a:off x="4932040" y="1196753"/>
              <a:ext cx="3155000" cy="338570"/>
            </a:xfrm>
            <a:custGeom>
              <a:avLst/>
              <a:gdLst/>
              <a:ahLst/>
              <a:cxnLst>
                <a:cxn ang="0">
                  <a:pos x="84" y="0"/>
                </a:cxn>
                <a:cxn ang="0">
                  <a:pos x="0" y="86"/>
                </a:cxn>
                <a:cxn ang="0">
                  <a:pos x="0" y="427"/>
                </a:cxn>
                <a:cxn ang="0">
                  <a:pos x="84" y="512"/>
                </a:cxn>
                <a:cxn ang="0">
                  <a:pos x="3741" y="512"/>
                </a:cxn>
                <a:cxn ang="0">
                  <a:pos x="3824" y="427"/>
                </a:cxn>
                <a:cxn ang="0">
                  <a:pos x="3824" y="86"/>
                </a:cxn>
                <a:cxn ang="0">
                  <a:pos x="3741" y="0"/>
                </a:cxn>
                <a:cxn ang="0">
                  <a:pos x="84" y="0"/>
                </a:cxn>
              </a:cxnLst>
              <a:rect l="0" t="0" r="r" b="b"/>
              <a:pathLst>
                <a:path w="3824" h="512">
                  <a:moveTo>
                    <a:pt x="84" y="0"/>
                  </a:moveTo>
                  <a:cubicBezTo>
                    <a:pt x="38" y="0"/>
                    <a:pt x="0" y="39"/>
                    <a:pt x="0" y="86"/>
                  </a:cubicBezTo>
                  <a:lnTo>
                    <a:pt x="0" y="427"/>
                  </a:lnTo>
                  <a:cubicBezTo>
                    <a:pt x="0" y="474"/>
                    <a:pt x="38" y="512"/>
                    <a:pt x="84" y="512"/>
                  </a:cubicBezTo>
                  <a:lnTo>
                    <a:pt x="3741" y="512"/>
                  </a:lnTo>
                  <a:cubicBezTo>
                    <a:pt x="3787" y="512"/>
                    <a:pt x="3824" y="474"/>
                    <a:pt x="3824" y="427"/>
                  </a:cubicBezTo>
                  <a:lnTo>
                    <a:pt x="3824" y="86"/>
                  </a:lnTo>
                  <a:cubicBezTo>
                    <a:pt x="3824" y="39"/>
                    <a:pt x="3787" y="0"/>
                    <a:pt x="3741" y="0"/>
                  </a:cubicBezTo>
                  <a:lnTo>
                    <a:pt x="84" y="0"/>
                  </a:lnTo>
                  <a:close/>
                </a:path>
              </a:pathLst>
            </a:custGeom>
            <a:solidFill>
              <a:srgbClr val="FFFF99"/>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HG丸ｺﾞｼｯｸM-PRO" panose="020F0600000000000000" pitchFamily="50" charset="-128"/>
                <a:ea typeface="HG丸ｺﾞｼｯｸM-PRO" panose="020F0600000000000000" pitchFamily="50" charset="-128"/>
              </a:endParaRPr>
            </a:p>
          </p:txBody>
        </p:sp>
        <p:sp>
          <p:nvSpPr>
            <p:cNvPr id="2206" name="Rectangle 158"/>
            <p:cNvSpPr>
              <a:spLocks noChangeArrowheads="1"/>
            </p:cNvSpPr>
            <p:nvPr/>
          </p:nvSpPr>
          <p:spPr bwMode="auto">
            <a:xfrm>
              <a:off x="5204028" y="1268182"/>
              <a:ext cx="2501876" cy="1768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a:ln>
                    <a:noFill/>
                  </a:ln>
                  <a:solidFill>
                    <a:srgbClr val="002060"/>
                  </a:solidFill>
                  <a:effectLst/>
                  <a:latin typeface="HG丸ｺﾞｼｯｸM-PRO" panose="020F0600000000000000" pitchFamily="50" charset="-128"/>
                  <a:ea typeface="HG丸ｺﾞｼｯｸM-PRO" panose="020F0600000000000000" pitchFamily="50" charset="-128"/>
                  <a:cs typeface="メイリオ" pitchFamily="50" charset="-128"/>
                </a:rPr>
                <a:t>都府県支部</a:t>
              </a:r>
              <a:r>
                <a:rPr kumimoji="1" lang="ja-JP" altLang="en-US" sz="1400" b="1" i="0" u="none" strike="noStrike" cap="none" normalizeH="0" baseline="0" dirty="0">
                  <a:ln>
                    <a:noFill/>
                  </a:ln>
                  <a:solidFill>
                    <a:srgbClr val="002060"/>
                  </a:solidFill>
                  <a:effectLst/>
                  <a:latin typeface="HG丸ｺﾞｼｯｸM-PRO" panose="020F0600000000000000" pitchFamily="50" charset="-128"/>
                  <a:ea typeface="HG丸ｺﾞｼｯｸM-PRO" panose="020F0600000000000000" pitchFamily="50" charset="-128"/>
                  <a:cs typeface="メイリオ" pitchFamily="50" charset="-128"/>
                </a:rPr>
                <a:t>等</a:t>
              </a:r>
              <a:r>
                <a:rPr kumimoji="1" lang="ja-JP" sz="1400" b="1" i="0" u="none" strike="noStrike" cap="none" normalizeH="0" baseline="0" dirty="0">
                  <a:ln>
                    <a:noFill/>
                  </a:ln>
                  <a:solidFill>
                    <a:srgbClr val="002060"/>
                  </a:solidFill>
                  <a:effectLst/>
                  <a:latin typeface="HG丸ｺﾞｼｯｸM-PRO" panose="020F0600000000000000" pitchFamily="50" charset="-128"/>
                  <a:ea typeface="HG丸ｺﾞｼｯｸM-PRO" panose="020F0600000000000000" pitchFamily="50" charset="-128"/>
                  <a:cs typeface="メイリオ" pitchFamily="50" charset="-128"/>
                </a:rPr>
                <a:t>内の水道事業体</a:t>
              </a:r>
            </a:p>
          </p:txBody>
        </p:sp>
      </p:grpSp>
      <p:grpSp>
        <p:nvGrpSpPr>
          <p:cNvPr id="115" name="グループ化 114"/>
          <p:cNvGrpSpPr/>
          <p:nvPr/>
        </p:nvGrpSpPr>
        <p:grpSpPr>
          <a:xfrm>
            <a:off x="5129125" y="5798654"/>
            <a:ext cx="2851449" cy="371603"/>
            <a:chOff x="5169704" y="6071495"/>
            <a:chExt cx="2851449" cy="318751"/>
          </a:xfrm>
        </p:grpSpPr>
        <p:sp>
          <p:nvSpPr>
            <p:cNvPr id="2207" name="Freeform 159"/>
            <p:cNvSpPr>
              <a:spLocks/>
            </p:cNvSpPr>
            <p:nvPr/>
          </p:nvSpPr>
          <p:spPr bwMode="auto">
            <a:xfrm>
              <a:off x="5176163" y="6078101"/>
              <a:ext cx="2838532" cy="307190"/>
            </a:xfrm>
            <a:custGeom>
              <a:avLst/>
              <a:gdLst/>
              <a:ahLst/>
              <a:cxnLst>
                <a:cxn ang="0">
                  <a:pos x="78" y="0"/>
                </a:cxn>
                <a:cxn ang="0">
                  <a:pos x="0" y="78"/>
                </a:cxn>
                <a:cxn ang="0">
                  <a:pos x="0" y="387"/>
                </a:cxn>
                <a:cxn ang="0">
                  <a:pos x="78" y="464"/>
                </a:cxn>
                <a:cxn ang="0">
                  <a:pos x="3363" y="464"/>
                </a:cxn>
                <a:cxn ang="0">
                  <a:pos x="3440" y="387"/>
                </a:cxn>
                <a:cxn ang="0">
                  <a:pos x="3440" y="78"/>
                </a:cxn>
                <a:cxn ang="0">
                  <a:pos x="3363" y="0"/>
                </a:cxn>
                <a:cxn ang="0">
                  <a:pos x="78" y="0"/>
                </a:cxn>
              </a:cxnLst>
              <a:rect l="0" t="0" r="r" b="b"/>
              <a:pathLst>
                <a:path w="3440" h="464">
                  <a:moveTo>
                    <a:pt x="78" y="0"/>
                  </a:moveTo>
                  <a:cubicBezTo>
                    <a:pt x="35" y="0"/>
                    <a:pt x="0" y="35"/>
                    <a:pt x="0" y="78"/>
                  </a:cubicBezTo>
                  <a:lnTo>
                    <a:pt x="0" y="387"/>
                  </a:lnTo>
                  <a:cubicBezTo>
                    <a:pt x="0" y="430"/>
                    <a:pt x="35" y="464"/>
                    <a:pt x="78" y="464"/>
                  </a:cubicBezTo>
                  <a:lnTo>
                    <a:pt x="3363" y="464"/>
                  </a:lnTo>
                  <a:cubicBezTo>
                    <a:pt x="3406" y="464"/>
                    <a:pt x="3440" y="430"/>
                    <a:pt x="3440" y="387"/>
                  </a:cubicBezTo>
                  <a:lnTo>
                    <a:pt x="3440" y="78"/>
                  </a:lnTo>
                  <a:cubicBezTo>
                    <a:pt x="3440" y="35"/>
                    <a:pt x="3406" y="0"/>
                    <a:pt x="3363" y="0"/>
                  </a:cubicBezTo>
                  <a:lnTo>
                    <a:pt x="78" y="0"/>
                  </a:ln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HG丸ｺﾞｼｯｸM-PRO" panose="020F0600000000000000" pitchFamily="50" charset="-128"/>
                <a:ea typeface="HG丸ｺﾞｼｯｸM-PRO" panose="020F0600000000000000" pitchFamily="50" charset="-128"/>
              </a:endParaRPr>
            </a:p>
          </p:txBody>
        </p:sp>
        <p:grpSp>
          <p:nvGrpSpPr>
            <p:cNvPr id="111" name="グループ化 110"/>
            <p:cNvGrpSpPr/>
            <p:nvPr/>
          </p:nvGrpSpPr>
          <p:grpSpPr>
            <a:xfrm>
              <a:off x="5169704" y="6071495"/>
              <a:ext cx="2851449" cy="318751"/>
              <a:chOff x="5169704" y="6071495"/>
              <a:chExt cx="2851449" cy="318751"/>
            </a:xfrm>
          </p:grpSpPr>
          <p:sp>
            <p:nvSpPr>
              <p:cNvPr id="2208" name="Freeform 160"/>
              <p:cNvSpPr>
                <a:spLocks noEditPoints="1"/>
              </p:cNvSpPr>
              <p:nvPr/>
            </p:nvSpPr>
            <p:spPr bwMode="auto">
              <a:xfrm>
                <a:off x="5169704" y="6071495"/>
                <a:ext cx="2851449" cy="318751"/>
              </a:xfrm>
              <a:custGeom>
                <a:avLst/>
                <a:gdLst/>
                <a:ahLst/>
                <a:cxnLst>
                  <a:cxn ang="0">
                    <a:pos x="88" y="16"/>
                  </a:cxn>
                  <a:cxn ang="0">
                    <a:pos x="61" y="21"/>
                  </a:cxn>
                  <a:cxn ang="0">
                    <a:pos x="38" y="36"/>
                  </a:cxn>
                  <a:cxn ang="0">
                    <a:pos x="22" y="58"/>
                  </a:cxn>
                  <a:cxn ang="0">
                    <a:pos x="16" y="86"/>
                  </a:cxn>
                  <a:cxn ang="0">
                    <a:pos x="16" y="394"/>
                  </a:cxn>
                  <a:cxn ang="0">
                    <a:pos x="21" y="421"/>
                  </a:cxn>
                  <a:cxn ang="0">
                    <a:pos x="36" y="444"/>
                  </a:cxn>
                  <a:cxn ang="0">
                    <a:pos x="58" y="459"/>
                  </a:cxn>
                  <a:cxn ang="0">
                    <a:pos x="86" y="464"/>
                  </a:cxn>
                  <a:cxn ang="0">
                    <a:pos x="3370" y="465"/>
                  </a:cxn>
                  <a:cxn ang="0">
                    <a:pos x="3397" y="460"/>
                  </a:cxn>
                  <a:cxn ang="0">
                    <a:pos x="3420" y="446"/>
                  </a:cxn>
                  <a:cxn ang="0">
                    <a:pos x="3435" y="424"/>
                  </a:cxn>
                  <a:cxn ang="0">
                    <a:pos x="3440" y="395"/>
                  </a:cxn>
                  <a:cxn ang="0">
                    <a:pos x="3441" y="88"/>
                  </a:cxn>
                  <a:cxn ang="0">
                    <a:pos x="3436" y="61"/>
                  </a:cxn>
                  <a:cxn ang="0">
                    <a:pos x="3422" y="38"/>
                  </a:cxn>
                  <a:cxn ang="0">
                    <a:pos x="3400" y="22"/>
                  </a:cxn>
                  <a:cxn ang="0">
                    <a:pos x="3371" y="16"/>
                  </a:cxn>
                  <a:cxn ang="0">
                    <a:pos x="3371" y="0"/>
                  </a:cxn>
                  <a:cxn ang="0">
                    <a:pos x="3403" y="7"/>
                  </a:cxn>
                  <a:cxn ang="0">
                    <a:pos x="3431" y="25"/>
                  </a:cxn>
                  <a:cxn ang="0">
                    <a:pos x="3449" y="52"/>
                  </a:cxn>
                  <a:cxn ang="0">
                    <a:pos x="3456" y="85"/>
                  </a:cxn>
                  <a:cxn ang="0">
                    <a:pos x="3456" y="395"/>
                  </a:cxn>
                  <a:cxn ang="0">
                    <a:pos x="3450" y="427"/>
                  </a:cxn>
                  <a:cxn ang="0">
                    <a:pos x="3433" y="455"/>
                  </a:cxn>
                  <a:cxn ang="0">
                    <a:pos x="3406" y="473"/>
                  </a:cxn>
                  <a:cxn ang="0">
                    <a:pos x="3373" y="480"/>
                  </a:cxn>
                  <a:cxn ang="0">
                    <a:pos x="86" y="480"/>
                  </a:cxn>
                  <a:cxn ang="0">
                    <a:pos x="55" y="474"/>
                  </a:cxn>
                  <a:cxn ang="0">
                    <a:pos x="27" y="457"/>
                  </a:cxn>
                  <a:cxn ang="0">
                    <a:pos x="8" y="430"/>
                  </a:cxn>
                  <a:cxn ang="0">
                    <a:pos x="1" y="397"/>
                  </a:cxn>
                  <a:cxn ang="0">
                    <a:pos x="0" y="86"/>
                  </a:cxn>
                  <a:cxn ang="0">
                    <a:pos x="7" y="55"/>
                  </a:cxn>
                  <a:cxn ang="0">
                    <a:pos x="25" y="27"/>
                  </a:cxn>
                  <a:cxn ang="0">
                    <a:pos x="52" y="8"/>
                  </a:cxn>
                  <a:cxn ang="0">
                    <a:pos x="85" y="1"/>
                  </a:cxn>
                  <a:cxn ang="0">
                    <a:pos x="3371" y="0"/>
                  </a:cxn>
                </a:cxnLst>
                <a:rect l="0" t="0" r="r" b="b"/>
                <a:pathLst>
                  <a:path w="3456" h="480">
                    <a:moveTo>
                      <a:pt x="86" y="16"/>
                    </a:moveTo>
                    <a:lnTo>
                      <a:pt x="88" y="16"/>
                    </a:lnTo>
                    <a:lnTo>
                      <a:pt x="58" y="22"/>
                    </a:lnTo>
                    <a:lnTo>
                      <a:pt x="61" y="21"/>
                    </a:lnTo>
                    <a:lnTo>
                      <a:pt x="36" y="38"/>
                    </a:lnTo>
                    <a:lnTo>
                      <a:pt x="38" y="36"/>
                    </a:lnTo>
                    <a:lnTo>
                      <a:pt x="21" y="61"/>
                    </a:lnTo>
                    <a:lnTo>
                      <a:pt x="22" y="58"/>
                    </a:lnTo>
                    <a:lnTo>
                      <a:pt x="16" y="88"/>
                    </a:lnTo>
                    <a:lnTo>
                      <a:pt x="16" y="86"/>
                    </a:lnTo>
                    <a:lnTo>
                      <a:pt x="16" y="395"/>
                    </a:lnTo>
                    <a:lnTo>
                      <a:pt x="16" y="394"/>
                    </a:lnTo>
                    <a:lnTo>
                      <a:pt x="22" y="424"/>
                    </a:lnTo>
                    <a:lnTo>
                      <a:pt x="21" y="421"/>
                    </a:lnTo>
                    <a:lnTo>
                      <a:pt x="38" y="446"/>
                    </a:lnTo>
                    <a:lnTo>
                      <a:pt x="36" y="444"/>
                    </a:lnTo>
                    <a:lnTo>
                      <a:pt x="61" y="460"/>
                    </a:lnTo>
                    <a:lnTo>
                      <a:pt x="58" y="459"/>
                    </a:lnTo>
                    <a:lnTo>
                      <a:pt x="88" y="465"/>
                    </a:lnTo>
                    <a:lnTo>
                      <a:pt x="86" y="464"/>
                    </a:lnTo>
                    <a:lnTo>
                      <a:pt x="3371" y="464"/>
                    </a:lnTo>
                    <a:lnTo>
                      <a:pt x="3370" y="465"/>
                    </a:lnTo>
                    <a:lnTo>
                      <a:pt x="3400" y="459"/>
                    </a:lnTo>
                    <a:lnTo>
                      <a:pt x="3397" y="460"/>
                    </a:lnTo>
                    <a:lnTo>
                      <a:pt x="3422" y="444"/>
                    </a:lnTo>
                    <a:lnTo>
                      <a:pt x="3420" y="446"/>
                    </a:lnTo>
                    <a:lnTo>
                      <a:pt x="3436" y="421"/>
                    </a:lnTo>
                    <a:lnTo>
                      <a:pt x="3435" y="424"/>
                    </a:lnTo>
                    <a:lnTo>
                      <a:pt x="3441" y="394"/>
                    </a:lnTo>
                    <a:lnTo>
                      <a:pt x="3440" y="395"/>
                    </a:lnTo>
                    <a:lnTo>
                      <a:pt x="3440" y="86"/>
                    </a:lnTo>
                    <a:lnTo>
                      <a:pt x="3441" y="88"/>
                    </a:lnTo>
                    <a:lnTo>
                      <a:pt x="3435" y="58"/>
                    </a:lnTo>
                    <a:lnTo>
                      <a:pt x="3436" y="61"/>
                    </a:lnTo>
                    <a:lnTo>
                      <a:pt x="3420" y="36"/>
                    </a:lnTo>
                    <a:lnTo>
                      <a:pt x="3422" y="38"/>
                    </a:lnTo>
                    <a:lnTo>
                      <a:pt x="3397" y="21"/>
                    </a:lnTo>
                    <a:lnTo>
                      <a:pt x="3400" y="22"/>
                    </a:lnTo>
                    <a:lnTo>
                      <a:pt x="3370" y="16"/>
                    </a:lnTo>
                    <a:lnTo>
                      <a:pt x="3371" y="16"/>
                    </a:lnTo>
                    <a:lnTo>
                      <a:pt x="86" y="16"/>
                    </a:lnTo>
                    <a:close/>
                    <a:moveTo>
                      <a:pt x="3371" y="0"/>
                    </a:moveTo>
                    <a:cubicBezTo>
                      <a:pt x="3372" y="0"/>
                      <a:pt x="3373" y="1"/>
                      <a:pt x="3373" y="1"/>
                    </a:cubicBezTo>
                    <a:lnTo>
                      <a:pt x="3403" y="7"/>
                    </a:lnTo>
                    <a:cubicBezTo>
                      <a:pt x="3404" y="7"/>
                      <a:pt x="3405" y="7"/>
                      <a:pt x="3406" y="8"/>
                    </a:cubicBezTo>
                    <a:lnTo>
                      <a:pt x="3431" y="25"/>
                    </a:lnTo>
                    <a:cubicBezTo>
                      <a:pt x="3432" y="25"/>
                      <a:pt x="3433" y="26"/>
                      <a:pt x="3433" y="27"/>
                    </a:cubicBezTo>
                    <a:lnTo>
                      <a:pt x="3449" y="52"/>
                    </a:lnTo>
                    <a:cubicBezTo>
                      <a:pt x="3450" y="53"/>
                      <a:pt x="3450" y="54"/>
                      <a:pt x="3450" y="55"/>
                    </a:cubicBezTo>
                    <a:lnTo>
                      <a:pt x="3456" y="85"/>
                    </a:lnTo>
                    <a:cubicBezTo>
                      <a:pt x="3456" y="85"/>
                      <a:pt x="3456" y="86"/>
                      <a:pt x="3456" y="86"/>
                    </a:cubicBezTo>
                    <a:lnTo>
                      <a:pt x="3456" y="395"/>
                    </a:lnTo>
                    <a:cubicBezTo>
                      <a:pt x="3456" y="396"/>
                      <a:pt x="3456" y="397"/>
                      <a:pt x="3456" y="397"/>
                    </a:cubicBezTo>
                    <a:lnTo>
                      <a:pt x="3450" y="427"/>
                    </a:lnTo>
                    <a:cubicBezTo>
                      <a:pt x="3450" y="428"/>
                      <a:pt x="3450" y="429"/>
                      <a:pt x="3449" y="430"/>
                    </a:cubicBezTo>
                    <a:lnTo>
                      <a:pt x="3433" y="455"/>
                    </a:lnTo>
                    <a:cubicBezTo>
                      <a:pt x="3433" y="456"/>
                      <a:pt x="3432" y="457"/>
                      <a:pt x="3431" y="457"/>
                    </a:cubicBezTo>
                    <a:lnTo>
                      <a:pt x="3406" y="473"/>
                    </a:lnTo>
                    <a:cubicBezTo>
                      <a:pt x="3405" y="474"/>
                      <a:pt x="3404" y="474"/>
                      <a:pt x="3403" y="474"/>
                    </a:cubicBezTo>
                    <a:lnTo>
                      <a:pt x="3373" y="480"/>
                    </a:lnTo>
                    <a:cubicBezTo>
                      <a:pt x="3373" y="480"/>
                      <a:pt x="3372" y="480"/>
                      <a:pt x="3371" y="480"/>
                    </a:cubicBezTo>
                    <a:lnTo>
                      <a:pt x="86" y="480"/>
                    </a:lnTo>
                    <a:cubicBezTo>
                      <a:pt x="86" y="480"/>
                      <a:pt x="85" y="480"/>
                      <a:pt x="85" y="480"/>
                    </a:cubicBezTo>
                    <a:lnTo>
                      <a:pt x="55" y="474"/>
                    </a:lnTo>
                    <a:cubicBezTo>
                      <a:pt x="54" y="474"/>
                      <a:pt x="53" y="474"/>
                      <a:pt x="52" y="473"/>
                    </a:cubicBezTo>
                    <a:lnTo>
                      <a:pt x="27" y="457"/>
                    </a:lnTo>
                    <a:cubicBezTo>
                      <a:pt x="26" y="457"/>
                      <a:pt x="25" y="456"/>
                      <a:pt x="25" y="455"/>
                    </a:cubicBezTo>
                    <a:lnTo>
                      <a:pt x="8" y="430"/>
                    </a:lnTo>
                    <a:cubicBezTo>
                      <a:pt x="7" y="429"/>
                      <a:pt x="7" y="428"/>
                      <a:pt x="7" y="427"/>
                    </a:cubicBezTo>
                    <a:lnTo>
                      <a:pt x="1" y="397"/>
                    </a:lnTo>
                    <a:cubicBezTo>
                      <a:pt x="1" y="397"/>
                      <a:pt x="0" y="396"/>
                      <a:pt x="0" y="395"/>
                    </a:cubicBezTo>
                    <a:lnTo>
                      <a:pt x="0" y="86"/>
                    </a:lnTo>
                    <a:cubicBezTo>
                      <a:pt x="0" y="86"/>
                      <a:pt x="1" y="85"/>
                      <a:pt x="1" y="85"/>
                    </a:cubicBezTo>
                    <a:lnTo>
                      <a:pt x="7" y="55"/>
                    </a:lnTo>
                    <a:cubicBezTo>
                      <a:pt x="7" y="54"/>
                      <a:pt x="7" y="53"/>
                      <a:pt x="8" y="52"/>
                    </a:cubicBezTo>
                    <a:lnTo>
                      <a:pt x="25" y="27"/>
                    </a:lnTo>
                    <a:cubicBezTo>
                      <a:pt x="25" y="26"/>
                      <a:pt x="26" y="25"/>
                      <a:pt x="27" y="25"/>
                    </a:cubicBezTo>
                    <a:lnTo>
                      <a:pt x="52" y="8"/>
                    </a:lnTo>
                    <a:cubicBezTo>
                      <a:pt x="53" y="7"/>
                      <a:pt x="54" y="7"/>
                      <a:pt x="55" y="7"/>
                    </a:cubicBezTo>
                    <a:lnTo>
                      <a:pt x="85" y="1"/>
                    </a:lnTo>
                    <a:cubicBezTo>
                      <a:pt x="85" y="1"/>
                      <a:pt x="86" y="0"/>
                      <a:pt x="86" y="0"/>
                    </a:cubicBezTo>
                    <a:lnTo>
                      <a:pt x="3371" y="0"/>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HG丸ｺﾞｼｯｸM-PRO" panose="020F0600000000000000" pitchFamily="50" charset="-128"/>
                  <a:ea typeface="HG丸ｺﾞｼｯｸM-PRO" panose="020F0600000000000000" pitchFamily="50" charset="-128"/>
                </a:endParaRPr>
              </a:p>
            </p:txBody>
          </p:sp>
          <p:sp>
            <p:nvSpPr>
              <p:cNvPr id="2210" name="Rectangle 162"/>
              <p:cNvSpPr>
                <a:spLocks noChangeArrowheads="1"/>
              </p:cNvSpPr>
              <p:nvPr/>
            </p:nvSpPr>
            <p:spPr bwMode="auto">
              <a:xfrm>
                <a:off x="5292080" y="6165304"/>
                <a:ext cx="2373516" cy="18480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a:ln>
                      <a:noFill/>
                    </a:ln>
                    <a:solidFill>
                      <a:srgbClr val="002060"/>
                    </a:solidFill>
                    <a:effectLst/>
                    <a:latin typeface="HG丸ｺﾞｼｯｸM-PRO" panose="020F0600000000000000" pitchFamily="50" charset="-128"/>
                    <a:ea typeface="HG丸ｺﾞｼｯｸM-PRO" panose="020F0600000000000000" pitchFamily="50" charset="-128"/>
                    <a:cs typeface="メイリオ" pitchFamily="50" charset="-128"/>
                  </a:rPr>
                  <a:t>地方支部内の都府県支部長等</a:t>
                </a:r>
              </a:p>
            </p:txBody>
          </p:sp>
        </p:grpSp>
      </p:grpSp>
      <p:grpSp>
        <p:nvGrpSpPr>
          <p:cNvPr id="110" name="グループ化 109"/>
          <p:cNvGrpSpPr/>
          <p:nvPr/>
        </p:nvGrpSpPr>
        <p:grpSpPr>
          <a:xfrm>
            <a:off x="1566778" y="5802526"/>
            <a:ext cx="2838532" cy="371604"/>
            <a:chOff x="1585210" y="6078106"/>
            <a:chExt cx="2838532" cy="307190"/>
          </a:xfrm>
        </p:grpSpPr>
        <p:sp>
          <p:nvSpPr>
            <p:cNvPr id="2211" name="Freeform 163"/>
            <p:cNvSpPr>
              <a:spLocks/>
            </p:cNvSpPr>
            <p:nvPr/>
          </p:nvSpPr>
          <p:spPr bwMode="auto">
            <a:xfrm>
              <a:off x="1585210" y="6078106"/>
              <a:ext cx="2838532" cy="307190"/>
            </a:xfrm>
            <a:custGeom>
              <a:avLst/>
              <a:gdLst/>
              <a:ahLst/>
              <a:cxnLst>
                <a:cxn ang="0">
                  <a:pos x="78" y="0"/>
                </a:cxn>
                <a:cxn ang="0">
                  <a:pos x="0" y="78"/>
                </a:cxn>
                <a:cxn ang="0">
                  <a:pos x="0" y="387"/>
                </a:cxn>
                <a:cxn ang="0">
                  <a:pos x="78" y="464"/>
                </a:cxn>
                <a:cxn ang="0">
                  <a:pos x="3363" y="464"/>
                </a:cxn>
                <a:cxn ang="0">
                  <a:pos x="3440" y="387"/>
                </a:cxn>
                <a:cxn ang="0">
                  <a:pos x="3440" y="78"/>
                </a:cxn>
                <a:cxn ang="0">
                  <a:pos x="3363" y="0"/>
                </a:cxn>
                <a:cxn ang="0">
                  <a:pos x="78" y="0"/>
                </a:cxn>
              </a:cxnLst>
              <a:rect l="0" t="0" r="r" b="b"/>
              <a:pathLst>
                <a:path w="3440" h="464">
                  <a:moveTo>
                    <a:pt x="78" y="0"/>
                  </a:moveTo>
                  <a:cubicBezTo>
                    <a:pt x="35" y="0"/>
                    <a:pt x="0" y="35"/>
                    <a:pt x="0" y="78"/>
                  </a:cubicBezTo>
                  <a:lnTo>
                    <a:pt x="0" y="387"/>
                  </a:lnTo>
                  <a:cubicBezTo>
                    <a:pt x="0" y="430"/>
                    <a:pt x="35" y="464"/>
                    <a:pt x="78" y="464"/>
                  </a:cubicBezTo>
                  <a:lnTo>
                    <a:pt x="3363" y="464"/>
                  </a:lnTo>
                  <a:cubicBezTo>
                    <a:pt x="3406" y="464"/>
                    <a:pt x="3440" y="430"/>
                    <a:pt x="3440" y="387"/>
                  </a:cubicBezTo>
                  <a:lnTo>
                    <a:pt x="3440" y="78"/>
                  </a:lnTo>
                  <a:cubicBezTo>
                    <a:pt x="3440" y="35"/>
                    <a:pt x="3406" y="0"/>
                    <a:pt x="3363" y="0"/>
                  </a:cubicBezTo>
                  <a:lnTo>
                    <a:pt x="78" y="0"/>
                  </a:lnTo>
                  <a:close/>
                </a:path>
              </a:pathLst>
            </a:custGeom>
            <a:solidFill>
              <a:srgbClr val="FFFF99"/>
            </a:solid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HG丸ｺﾞｼｯｸM-PRO" panose="020F0600000000000000" pitchFamily="50" charset="-128"/>
                <a:ea typeface="HG丸ｺﾞｼｯｸM-PRO" panose="020F0600000000000000" pitchFamily="50" charset="-128"/>
              </a:endParaRPr>
            </a:p>
          </p:txBody>
        </p:sp>
        <p:sp>
          <p:nvSpPr>
            <p:cNvPr id="2214" name="Rectangle 166"/>
            <p:cNvSpPr>
              <a:spLocks noChangeArrowheads="1"/>
            </p:cNvSpPr>
            <p:nvPr/>
          </p:nvSpPr>
          <p:spPr bwMode="auto">
            <a:xfrm>
              <a:off x="2411760" y="6165304"/>
              <a:ext cx="1278792" cy="178099"/>
            </a:xfrm>
            <a:prstGeom prst="rect">
              <a:avLst/>
            </a:prstGeom>
            <a:noFill/>
            <a:ln w="2857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a:ln>
                    <a:noFill/>
                  </a:ln>
                  <a:solidFill>
                    <a:srgbClr val="002060"/>
                  </a:solidFill>
                  <a:effectLst/>
                  <a:latin typeface="HG丸ｺﾞｼｯｸM-PRO" panose="020F0600000000000000" pitchFamily="50" charset="-128"/>
                  <a:ea typeface="HG丸ｺﾞｼｯｸM-PRO" panose="020F0600000000000000" pitchFamily="50" charset="-128"/>
                  <a:cs typeface="メイリオ" pitchFamily="50" charset="-128"/>
                </a:rPr>
                <a:t>他の地方支部長</a:t>
              </a:r>
            </a:p>
          </p:txBody>
        </p:sp>
      </p:grpSp>
      <p:grpSp>
        <p:nvGrpSpPr>
          <p:cNvPr id="117" name="グループ化 116"/>
          <p:cNvGrpSpPr/>
          <p:nvPr/>
        </p:nvGrpSpPr>
        <p:grpSpPr>
          <a:xfrm>
            <a:off x="212905" y="1952705"/>
            <a:ext cx="2707746" cy="436012"/>
            <a:chOff x="422672" y="1163060"/>
            <a:chExt cx="2707746" cy="436012"/>
          </a:xfrm>
        </p:grpSpPr>
        <p:sp>
          <p:nvSpPr>
            <p:cNvPr id="2215" name="Freeform 167"/>
            <p:cNvSpPr>
              <a:spLocks/>
            </p:cNvSpPr>
            <p:nvPr/>
          </p:nvSpPr>
          <p:spPr bwMode="auto">
            <a:xfrm>
              <a:off x="422672" y="1163060"/>
              <a:ext cx="2707746" cy="436012"/>
            </a:xfrm>
            <a:custGeom>
              <a:avLst/>
              <a:gdLst/>
              <a:ahLst/>
              <a:cxnLst>
                <a:cxn ang="0">
                  <a:pos x="109" y="0"/>
                </a:cxn>
                <a:cxn ang="0">
                  <a:pos x="0" y="110"/>
                </a:cxn>
                <a:cxn ang="0">
                  <a:pos x="0" y="547"/>
                </a:cxn>
                <a:cxn ang="0">
                  <a:pos x="109" y="656"/>
                </a:cxn>
                <a:cxn ang="0">
                  <a:pos x="3172" y="656"/>
                </a:cxn>
                <a:cxn ang="0">
                  <a:pos x="3280" y="547"/>
                </a:cxn>
                <a:cxn ang="0">
                  <a:pos x="3280" y="110"/>
                </a:cxn>
                <a:cxn ang="0">
                  <a:pos x="3172" y="0"/>
                </a:cxn>
                <a:cxn ang="0">
                  <a:pos x="109" y="0"/>
                </a:cxn>
              </a:cxnLst>
              <a:rect l="0" t="0" r="r" b="b"/>
              <a:pathLst>
                <a:path w="3280" h="656">
                  <a:moveTo>
                    <a:pt x="109" y="0"/>
                  </a:moveTo>
                  <a:cubicBezTo>
                    <a:pt x="49" y="0"/>
                    <a:pt x="0" y="50"/>
                    <a:pt x="0" y="110"/>
                  </a:cubicBezTo>
                  <a:lnTo>
                    <a:pt x="0" y="547"/>
                  </a:lnTo>
                  <a:cubicBezTo>
                    <a:pt x="0" y="608"/>
                    <a:pt x="49" y="656"/>
                    <a:pt x="109" y="656"/>
                  </a:cubicBezTo>
                  <a:lnTo>
                    <a:pt x="3172" y="656"/>
                  </a:lnTo>
                  <a:cubicBezTo>
                    <a:pt x="3232" y="656"/>
                    <a:pt x="3280" y="608"/>
                    <a:pt x="3280" y="547"/>
                  </a:cubicBezTo>
                  <a:lnTo>
                    <a:pt x="3280" y="110"/>
                  </a:lnTo>
                  <a:cubicBezTo>
                    <a:pt x="3280" y="50"/>
                    <a:pt x="3232" y="0"/>
                    <a:pt x="3172" y="0"/>
                  </a:cubicBezTo>
                  <a:lnTo>
                    <a:pt x="109" y="0"/>
                  </a:lnTo>
                  <a:close/>
                </a:path>
              </a:pathLst>
            </a:custGeom>
            <a:solidFill>
              <a:srgbClr val="CCFFCC"/>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HG丸ｺﾞｼｯｸM-PRO" panose="020F0600000000000000" pitchFamily="50" charset="-128"/>
                <a:ea typeface="HG丸ｺﾞｼｯｸM-PRO" panose="020F0600000000000000" pitchFamily="50" charset="-128"/>
              </a:endParaRPr>
            </a:p>
          </p:txBody>
        </p:sp>
        <p:sp>
          <p:nvSpPr>
            <p:cNvPr id="2218" name="Rectangle 170"/>
            <p:cNvSpPr>
              <a:spLocks noChangeArrowheads="1"/>
            </p:cNvSpPr>
            <p:nvPr/>
          </p:nvSpPr>
          <p:spPr bwMode="auto">
            <a:xfrm>
              <a:off x="827584" y="1268760"/>
              <a:ext cx="1826154" cy="2154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a:ln>
                    <a:noFill/>
                  </a:ln>
                  <a:solidFill>
                    <a:srgbClr val="002060"/>
                  </a:solidFill>
                  <a:effectLst/>
                  <a:latin typeface="HG丸ｺﾞｼｯｸM-PRO" panose="020F0600000000000000" pitchFamily="50" charset="-128"/>
                  <a:ea typeface="HG丸ｺﾞｼｯｸM-PRO" panose="020F0600000000000000" pitchFamily="50" charset="-128"/>
                  <a:cs typeface="メイリオ" pitchFamily="50" charset="-128"/>
                </a:rPr>
                <a:t>日本水道協会救援本部</a:t>
              </a:r>
            </a:p>
          </p:txBody>
        </p:sp>
      </p:grpSp>
      <p:grpSp>
        <p:nvGrpSpPr>
          <p:cNvPr id="118" name="グループ化 117"/>
          <p:cNvGrpSpPr/>
          <p:nvPr/>
        </p:nvGrpSpPr>
        <p:grpSpPr>
          <a:xfrm>
            <a:off x="3899140" y="2557520"/>
            <a:ext cx="2838532" cy="403338"/>
            <a:chOff x="3301569" y="1673395"/>
            <a:chExt cx="2838532" cy="307191"/>
          </a:xfrm>
        </p:grpSpPr>
        <p:sp>
          <p:nvSpPr>
            <p:cNvPr id="2237" name="Freeform 189"/>
            <p:cNvSpPr>
              <a:spLocks/>
            </p:cNvSpPr>
            <p:nvPr/>
          </p:nvSpPr>
          <p:spPr bwMode="auto">
            <a:xfrm>
              <a:off x="3301569" y="1673395"/>
              <a:ext cx="2838532" cy="307191"/>
            </a:xfrm>
            <a:custGeom>
              <a:avLst/>
              <a:gdLst/>
              <a:ahLst/>
              <a:cxnLst>
                <a:cxn ang="0">
                  <a:pos x="78" y="0"/>
                </a:cxn>
                <a:cxn ang="0">
                  <a:pos x="0" y="78"/>
                </a:cxn>
                <a:cxn ang="0">
                  <a:pos x="0" y="387"/>
                </a:cxn>
                <a:cxn ang="0">
                  <a:pos x="78" y="464"/>
                </a:cxn>
                <a:cxn ang="0">
                  <a:pos x="3363" y="464"/>
                </a:cxn>
                <a:cxn ang="0">
                  <a:pos x="3440" y="387"/>
                </a:cxn>
                <a:cxn ang="0">
                  <a:pos x="3440" y="78"/>
                </a:cxn>
                <a:cxn ang="0">
                  <a:pos x="3363" y="0"/>
                </a:cxn>
                <a:cxn ang="0">
                  <a:pos x="78" y="0"/>
                </a:cxn>
              </a:cxnLst>
              <a:rect l="0" t="0" r="r" b="b"/>
              <a:pathLst>
                <a:path w="3440" h="464">
                  <a:moveTo>
                    <a:pt x="78" y="0"/>
                  </a:moveTo>
                  <a:cubicBezTo>
                    <a:pt x="35" y="0"/>
                    <a:pt x="0" y="35"/>
                    <a:pt x="0" y="78"/>
                  </a:cubicBezTo>
                  <a:lnTo>
                    <a:pt x="0" y="387"/>
                  </a:lnTo>
                  <a:cubicBezTo>
                    <a:pt x="0" y="430"/>
                    <a:pt x="35" y="464"/>
                    <a:pt x="78" y="464"/>
                  </a:cubicBezTo>
                  <a:lnTo>
                    <a:pt x="3363" y="464"/>
                  </a:lnTo>
                  <a:cubicBezTo>
                    <a:pt x="3406" y="464"/>
                    <a:pt x="3440" y="430"/>
                    <a:pt x="3440" y="387"/>
                  </a:cubicBezTo>
                  <a:lnTo>
                    <a:pt x="3440" y="78"/>
                  </a:lnTo>
                  <a:cubicBezTo>
                    <a:pt x="3440" y="35"/>
                    <a:pt x="3406" y="0"/>
                    <a:pt x="3363" y="0"/>
                  </a:cubicBezTo>
                  <a:lnTo>
                    <a:pt x="78" y="0"/>
                  </a:lnTo>
                  <a:close/>
                </a:path>
              </a:pathLst>
            </a:custGeom>
            <a:solidFill>
              <a:srgbClr val="FFFF99"/>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HG丸ｺﾞｼｯｸM-PRO" panose="020F0600000000000000" pitchFamily="50" charset="-128"/>
                <a:ea typeface="HG丸ｺﾞｼｯｸM-PRO" panose="020F0600000000000000" pitchFamily="50" charset="-128"/>
              </a:endParaRPr>
            </a:p>
          </p:txBody>
        </p:sp>
        <p:sp>
          <p:nvSpPr>
            <p:cNvPr id="2240" name="Rectangle 192"/>
            <p:cNvSpPr>
              <a:spLocks noChangeArrowheads="1"/>
            </p:cNvSpPr>
            <p:nvPr/>
          </p:nvSpPr>
          <p:spPr bwMode="auto">
            <a:xfrm>
              <a:off x="3623307" y="1751119"/>
              <a:ext cx="2333972" cy="1640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a:ln>
                    <a:noFill/>
                  </a:ln>
                  <a:solidFill>
                    <a:srgbClr val="002060"/>
                  </a:solidFill>
                  <a:effectLst/>
                  <a:latin typeface="HG丸ｺﾞｼｯｸM-PRO" panose="020F0600000000000000" pitchFamily="50" charset="-128"/>
                  <a:ea typeface="HG丸ｺﾞｼｯｸM-PRO" panose="020F0600000000000000" pitchFamily="50" charset="-128"/>
                  <a:cs typeface="メイリオ" pitchFamily="50" charset="-128"/>
                </a:rPr>
                <a:t>地方支部内の都府県支部長等</a:t>
              </a:r>
            </a:p>
          </p:txBody>
        </p:sp>
      </p:grpSp>
      <p:grpSp>
        <p:nvGrpSpPr>
          <p:cNvPr id="91" name="グループ化 90"/>
          <p:cNvGrpSpPr/>
          <p:nvPr/>
        </p:nvGrpSpPr>
        <p:grpSpPr>
          <a:xfrm>
            <a:off x="5375708" y="4949665"/>
            <a:ext cx="2002051" cy="402981"/>
            <a:chOff x="4575518" y="3376150"/>
            <a:chExt cx="3075883" cy="402981"/>
          </a:xfrm>
        </p:grpSpPr>
        <p:sp>
          <p:nvSpPr>
            <p:cNvPr id="2261" name="Freeform 213"/>
            <p:cNvSpPr>
              <a:spLocks/>
            </p:cNvSpPr>
            <p:nvPr/>
          </p:nvSpPr>
          <p:spPr bwMode="auto">
            <a:xfrm>
              <a:off x="4588436" y="3387711"/>
              <a:ext cx="3050049" cy="381510"/>
            </a:xfrm>
            <a:custGeom>
              <a:avLst/>
              <a:gdLst/>
              <a:ahLst/>
              <a:cxnLst>
                <a:cxn ang="0">
                  <a:pos x="0" y="96"/>
                </a:cxn>
                <a:cxn ang="0">
                  <a:pos x="96" y="0"/>
                </a:cxn>
                <a:cxn ang="0">
                  <a:pos x="3600" y="0"/>
                </a:cxn>
                <a:cxn ang="0">
                  <a:pos x="3696" y="96"/>
                </a:cxn>
                <a:cxn ang="0">
                  <a:pos x="3696" y="480"/>
                </a:cxn>
                <a:cxn ang="0">
                  <a:pos x="3600" y="576"/>
                </a:cxn>
                <a:cxn ang="0">
                  <a:pos x="96" y="576"/>
                </a:cxn>
                <a:cxn ang="0">
                  <a:pos x="0" y="480"/>
                </a:cxn>
                <a:cxn ang="0">
                  <a:pos x="0" y="96"/>
                </a:cxn>
              </a:cxnLst>
              <a:rect l="0" t="0" r="r" b="b"/>
              <a:pathLst>
                <a:path w="3696" h="576">
                  <a:moveTo>
                    <a:pt x="0" y="96"/>
                  </a:moveTo>
                  <a:cubicBezTo>
                    <a:pt x="0" y="43"/>
                    <a:pt x="43" y="0"/>
                    <a:pt x="96" y="0"/>
                  </a:cubicBezTo>
                  <a:lnTo>
                    <a:pt x="3600" y="0"/>
                  </a:lnTo>
                  <a:cubicBezTo>
                    <a:pt x="3653" y="0"/>
                    <a:pt x="3696" y="43"/>
                    <a:pt x="3696" y="96"/>
                  </a:cubicBezTo>
                  <a:lnTo>
                    <a:pt x="3696" y="480"/>
                  </a:lnTo>
                  <a:cubicBezTo>
                    <a:pt x="3696" y="533"/>
                    <a:pt x="3653" y="576"/>
                    <a:pt x="3600" y="576"/>
                  </a:cubicBezTo>
                  <a:lnTo>
                    <a:pt x="96" y="576"/>
                  </a:lnTo>
                  <a:cubicBezTo>
                    <a:pt x="43" y="576"/>
                    <a:pt x="0" y="533"/>
                    <a:pt x="0" y="480"/>
                  </a:cubicBezTo>
                  <a:lnTo>
                    <a:pt x="0" y="96"/>
                  </a:lnTo>
                  <a:close/>
                </a:path>
              </a:pathLst>
            </a:custGeom>
            <a:solidFill>
              <a:srgbClr val="EDF88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HG丸ｺﾞｼｯｸM-PRO" panose="020F0600000000000000" pitchFamily="50" charset="-128"/>
                <a:ea typeface="HG丸ｺﾞｼｯｸM-PRO" panose="020F0600000000000000" pitchFamily="50" charset="-128"/>
              </a:endParaRPr>
            </a:p>
          </p:txBody>
        </p:sp>
        <p:grpSp>
          <p:nvGrpSpPr>
            <p:cNvPr id="89" name="グループ化 88"/>
            <p:cNvGrpSpPr/>
            <p:nvPr/>
          </p:nvGrpSpPr>
          <p:grpSpPr>
            <a:xfrm>
              <a:off x="4575518" y="3376150"/>
              <a:ext cx="3075883" cy="402981"/>
              <a:chOff x="4575518" y="3376150"/>
              <a:chExt cx="3075883" cy="402981"/>
            </a:xfrm>
          </p:grpSpPr>
          <p:sp>
            <p:nvSpPr>
              <p:cNvPr id="2262" name="Freeform 214"/>
              <p:cNvSpPr>
                <a:spLocks noEditPoints="1"/>
              </p:cNvSpPr>
              <p:nvPr/>
            </p:nvSpPr>
            <p:spPr bwMode="auto">
              <a:xfrm>
                <a:off x="4575518" y="3376150"/>
                <a:ext cx="3075883" cy="402981"/>
              </a:xfrm>
              <a:custGeom>
                <a:avLst/>
                <a:gdLst/>
                <a:ahLst/>
                <a:cxnLst>
                  <a:cxn ang="0">
                    <a:pos x="1" y="109"/>
                  </a:cxn>
                  <a:cxn ang="0">
                    <a:pos x="11" y="67"/>
                  </a:cxn>
                  <a:cxn ang="0">
                    <a:pos x="36" y="31"/>
                  </a:cxn>
                  <a:cxn ang="0">
                    <a:pos x="72" y="9"/>
                  </a:cxn>
                  <a:cxn ang="0">
                    <a:pos x="112" y="0"/>
                  </a:cxn>
                  <a:cxn ang="0">
                    <a:pos x="3620" y="1"/>
                  </a:cxn>
                  <a:cxn ang="0">
                    <a:pos x="3662" y="11"/>
                  </a:cxn>
                  <a:cxn ang="0">
                    <a:pos x="3698" y="36"/>
                  </a:cxn>
                  <a:cxn ang="0">
                    <a:pos x="3720" y="72"/>
                  </a:cxn>
                  <a:cxn ang="0">
                    <a:pos x="3728" y="112"/>
                  </a:cxn>
                  <a:cxn ang="0">
                    <a:pos x="3728" y="500"/>
                  </a:cxn>
                  <a:cxn ang="0">
                    <a:pos x="3718" y="542"/>
                  </a:cxn>
                  <a:cxn ang="0">
                    <a:pos x="3693" y="578"/>
                  </a:cxn>
                  <a:cxn ang="0">
                    <a:pos x="3657" y="600"/>
                  </a:cxn>
                  <a:cxn ang="0">
                    <a:pos x="3616" y="608"/>
                  </a:cxn>
                  <a:cxn ang="0">
                    <a:pos x="109" y="608"/>
                  </a:cxn>
                  <a:cxn ang="0">
                    <a:pos x="67" y="598"/>
                  </a:cxn>
                  <a:cxn ang="0">
                    <a:pos x="31" y="573"/>
                  </a:cxn>
                  <a:cxn ang="0">
                    <a:pos x="9" y="537"/>
                  </a:cxn>
                  <a:cxn ang="0">
                    <a:pos x="0" y="496"/>
                  </a:cxn>
                  <a:cxn ang="0">
                    <a:pos x="32" y="496"/>
                  </a:cxn>
                  <a:cxn ang="0">
                    <a:pos x="40" y="530"/>
                  </a:cxn>
                  <a:cxn ang="0">
                    <a:pos x="58" y="556"/>
                  </a:cxn>
                  <a:cxn ang="0">
                    <a:pos x="84" y="571"/>
                  </a:cxn>
                  <a:cxn ang="0">
                    <a:pos x="116" y="577"/>
                  </a:cxn>
                  <a:cxn ang="0">
                    <a:pos x="3616" y="576"/>
                  </a:cxn>
                  <a:cxn ang="0">
                    <a:pos x="3650" y="569"/>
                  </a:cxn>
                  <a:cxn ang="0">
                    <a:pos x="3676" y="551"/>
                  </a:cxn>
                  <a:cxn ang="0">
                    <a:pos x="3691" y="525"/>
                  </a:cxn>
                  <a:cxn ang="0">
                    <a:pos x="3697" y="493"/>
                  </a:cxn>
                  <a:cxn ang="0">
                    <a:pos x="3696" y="112"/>
                  </a:cxn>
                  <a:cxn ang="0">
                    <a:pos x="3689" y="79"/>
                  </a:cxn>
                  <a:cxn ang="0">
                    <a:pos x="3671" y="53"/>
                  </a:cxn>
                  <a:cxn ang="0">
                    <a:pos x="3645" y="38"/>
                  </a:cxn>
                  <a:cxn ang="0">
                    <a:pos x="3613" y="32"/>
                  </a:cxn>
                  <a:cxn ang="0">
                    <a:pos x="112" y="32"/>
                  </a:cxn>
                  <a:cxn ang="0">
                    <a:pos x="79" y="40"/>
                  </a:cxn>
                  <a:cxn ang="0">
                    <a:pos x="53" y="58"/>
                  </a:cxn>
                  <a:cxn ang="0">
                    <a:pos x="38" y="84"/>
                  </a:cxn>
                  <a:cxn ang="0">
                    <a:pos x="32" y="116"/>
                  </a:cxn>
                  <a:cxn ang="0">
                    <a:pos x="32" y="496"/>
                  </a:cxn>
                </a:cxnLst>
                <a:rect l="0" t="0" r="r" b="b"/>
                <a:pathLst>
                  <a:path w="3728" h="608">
                    <a:moveTo>
                      <a:pt x="0" y="112"/>
                    </a:moveTo>
                    <a:cubicBezTo>
                      <a:pt x="0" y="111"/>
                      <a:pt x="1" y="110"/>
                      <a:pt x="1" y="109"/>
                    </a:cubicBezTo>
                    <a:lnTo>
                      <a:pt x="9" y="72"/>
                    </a:lnTo>
                    <a:cubicBezTo>
                      <a:pt x="9" y="70"/>
                      <a:pt x="10" y="68"/>
                      <a:pt x="11" y="67"/>
                    </a:cubicBezTo>
                    <a:lnTo>
                      <a:pt x="31" y="36"/>
                    </a:lnTo>
                    <a:cubicBezTo>
                      <a:pt x="32" y="34"/>
                      <a:pt x="34" y="32"/>
                      <a:pt x="36" y="31"/>
                    </a:cubicBezTo>
                    <a:lnTo>
                      <a:pt x="67" y="11"/>
                    </a:lnTo>
                    <a:cubicBezTo>
                      <a:pt x="68" y="10"/>
                      <a:pt x="70" y="9"/>
                      <a:pt x="72" y="9"/>
                    </a:cubicBezTo>
                    <a:lnTo>
                      <a:pt x="109" y="1"/>
                    </a:lnTo>
                    <a:cubicBezTo>
                      <a:pt x="110" y="1"/>
                      <a:pt x="111" y="0"/>
                      <a:pt x="112" y="0"/>
                    </a:cubicBezTo>
                    <a:lnTo>
                      <a:pt x="3616" y="0"/>
                    </a:lnTo>
                    <a:cubicBezTo>
                      <a:pt x="3618" y="0"/>
                      <a:pt x="3619" y="1"/>
                      <a:pt x="3620" y="1"/>
                    </a:cubicBezTo>
                    <a:lnTo>
                      <a:pt x="3657" y="9"/>
                    </a:lnTo>
                    <a:cubicBezTo>
                      <a:pt x="3659" y="9"/>
                      <a:pt x="3661" y="10"/>
                      <a:pt x="3662" y="11"/>
                    </a:cubicBezTo>
                    <a:lnTo>
                      <a:pt x="3693" y="31"/>
                    </a:lnTo>
                    <a:cubicBezTo>
                      <a:pt x="3695" y="32"/>
                      <a:pt x="3697" y="34"/>
                      <a:pt x="3698" y="36"/>
                    </a:cubicBezTo>
                    <a:lnTo>
                      <a:pt x="3718" y="67"/>
                    </a:lnTo>
                    <a:cubicBezTo>
                      <a:pt x="3719" y="68"/>
                      <a:pt x="3720" y="70"/>
                      <a:pt x="3720" y="72"/>
                    </a:cubicBezTo>
                    <a:lnTo>
                      <a:pt x="3728" y="109"/>
                    </a:lnTo>
                    <a:cubicBezTo>
                      <a:pt x="3728" y="110"/>
                      <a:pt x="3728" y="111"/>
                      <a:pt x="3728" y="112"/>
                    </a:cubicBezTo>
                    <a:lnTo>
                      <a:pt x="3728" y="496"/>
                    </a:lnTo>
                    <a:cubicBezTo>
                      <a:pt x="3728" y="498"/>
                      <a:pt x="3728" y="499"/>
                      <a:pt x="3728" y="500"/>
                    </a:cubicBezTo>
                    <a:lnTo>
                      <a:pt x="3720" y="537"/>
                    </a:lnTo>
                    <a:cubicBezTo>
                      <a:pt x="3720" y="539"/>
                      <a:pt x="3719" y="541"/>
                      <a:pt x="3718" y="542"/>
                    </a:cubicBezTo>
                    <a:lnTo>
                      <a:pt x="3698" y="573"/>
                    </a:lnTo>
                    <a:cubicBezTo>
                      <a:pt x="3697" y="575"/>
                      <a:pt x="3695" y="577"/>
                      <a:pt x="3693" y="578"/>
                    </a:cubicBezTo>
                    <a:lnTo>
                      <a:pt x="3662" y="598"/>
                    </a:lnTo>
                    <a:cubicBezTo>
                      <a:pt x="3661" y="599"/>
                      <a:pt x="3659" y="600"/>
                      <a:pt x="3657" y="600"/>
                    </a:cubicBezTo>
                    <a:lnTo>
                      <a:pt x="3620" y="608"/>
                    </a:lnTo>
                    <a:cubicBezTo>
                      <a:pt x="3619" y="608"/>
                      <a:pt x="3618" y="608"/>
                      <a:pt x="3616" y="608"/>
                    </a:cubicBezTo>
                    <a:lnTo>
                      <a:pt x="112" y="608"/>
                    </a:lnTo>
                    <a:cubicBezTo>
                      <a:pt x="111" y="608"/>
                      <a:pt x="110" y="608"/>
                      <a:pt x="109" y="608"/>
                    </a:cubicBezTo>
                    <a:lnTo>
                      <a:pt x="72" y="600"/>
                    </a:lnTo>
                    <a:cubicBezTo>
                      <a:pt x="70" y="600"/>
                      <a:pt x="68" y="599"/>
                      <a:pt x="67" y="598"/>
                    </a:cubicBezTo>
                    <a:lnTo>
                      <a:pt x="36" y="578"/>
                    </a:lnTo>
                    <a:cubicBezTo>
                      <a:pt x="34" y="577"/>
                      <a:pt x="32" y="575"/>
                      <a:pt x="31" y="573"/>
                    </a:cubicBezTo>
                    <a:lnTo>
                      <a:pt x="11" y="542"/>
                    </a:lnTo>
                    <a:cubicBezTo>
                      <a:pt x="10" y="541"/>
                      <a:pt x="9" y="539"/>
                      <a:pt x="9" y="537"/>
                    </a:cubicBezTo>
                    <a:lnTo>
                      <a:pt x="1" y="500"/>
                    </a:lnTo>
                    <a:cubicBezTo>
                      <a:pt x="1" y="499"/>
                      <a:pt x="0" y="498"/>
                      <a:pt x="0" y="496"/>
                    </a:cubicBezTo>
                    <a:lnTo>
                      <a:pt x="0" y="112"/>
                    </a:lnTo>
                    <a:close/>
                    <a:moveTo>
                      <a:pt x="32" y="496"/>
                    </a:moveTo>
                    <a:lnTo>
                      <a:pt x="32" y="493"/>
                    </a:lnTo>
                    <a:lnTo>
                      <a:pt x="40" y="530"/>
                    </a:lnTo>
                    <a:lnTo>
                      <a:pt x="38" y="525"/>
                    </a:lnTo>
                    <a:lnTo>
                      <a:pt x="58" y="556"/>
                    </a:lnTo>
                    <a:lnTo>
                      <a:pt x="53" y="551"/>
                    </a:lnTo>
                    <a:lnTo>
                      <a:pt x="84" y="571"/>
                    </a:lnTo>
                    <a:lnTo>
                      <a:pt x="79" y="569"/>
                    </a:lnTo>
                    <a:lnTo>
                      <a:pt x="116" y="577"/>
                    </a:lnTo>
                    <a:lnTo>
                      <a:pt x="112" y="576"/>
                    </a:lnTo>
                    <a:lnTo>
                      <a:pt x="3616" y="576"/>
                    </a:lnTo>
                    <a:lnTo>
                      <a:pt x="3613" y="577"/>
                    </a:lnTo>
                    <a:lnTo>
                      <a:pt x="3650" y="569"/>
                    </a:lnTo>
                    <a:lnTo>
                      <a:pt x="3645" y="571"/>
                    </a:lnTo>
                    <a:lnTo>
                      <a:pt x="3676" y="551"/>
                    </a:lnTo>
                    <a:lnTo>
                      <a:pt x="3671" y="556"/>
                    </a:lnTo>
                    <a:lnTo>
                      <a:pt x="3691" y="525"/>
                    </a:lnTo>
                    <a:lnTo>
                      <a:pt x="3689" y="530"/>
                    </a:lnTo>
                    <a:lnTo>
                      <a:pt x="3697" y="493"/>
                    </a:lnTo>
                    <a:lnTo>
                      <a:pt x="3696" y="496"/>
                    </a:lnTo>
                    <a:lnTo>
                      <a:pt x="3696" y="112"/>
                    </a:lnTo>
                    <a:lnTo>
                      <a:pt x="3697" y="116"/>
                    </a:lnTo>
                    <a:lnTo>
                      <a:pt x="3689" y="79"/>
                    </a:lnTo>
                    <a:lnTo>
                      <a:pt x="3691" y="84"/>
                    </a:lnTo>
                    <a:lnTo>
                      <a:pt x="3671" y="53"/>
                    </a:lnTo>
                    <a:lnTo>
                      <a:pt x="3676" y="58"/>
                    </a:lnTo>
                    <a:lnTo>
                      <a:pt x="3645" y="38"/>
                    </a:lnTo>
                    <a:lnTo>
                      <a:pt x="3650" y="40"/>
                    </a:lnTo>
                    <a:lnTo>
                      <a:pt x="3613" y="32"/>
                    </a:lnTo>
                    <a:lnTo>
                      <a:pt x="3616" y="32"/>
                    </a:lnTo>
                    <a:lnTo>
                      <a:pt x="112" y="32"/>
                    </a:lnTo>
                    <a:lnTo>
                      <a:pt x="116" y="32"/>
                    </a:lnTo>
                    <a:lnTo>
                      <a:pt x="79" y="40"/>
                    </a:lnTo>
                    <a:lnTo>
                      <a:pt x="84" y="38"/>
                    </a:lnTo>
                    <a:lnTo>
                      <a:pt x="53" y="58"/>
                    </a:lnTo>
                    <a:lnTo>
                      <a:pt x="58" y="53"/>
                    </a:lnTo>
                    <a:lnTo>
                      <a:pt x="38" y="84"/>
                    </a:lnTo>
                    <a:lnTo>
                      <a:pt x="40" y="79"/>
                    </a:lnTo>
                    <a:lnTo>
                      <a:pt x="32" y="116"/>
                    </a:lnTo>
                    <a:lnTo>
                      <a:pt x="32" y="112"/>
                    </a:lnTo>
                    <a:lnTo>
                      <a:pt x="32" y="496"/>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HG丸ｺﾞｼｯｸM-PRO" panose="020F0600000000000000" pitchFamily="50" charset="-128"/>
                  <a:ea typeface="HG丸ｺﾞｼｯｸM-PRO" panose="020F0600000000000000" pitchFamily="50" charset="-128"/>
                </a:endParaRPr>
              </a:p>
            </p:txBody>
          </p:sp>
          <p:sp>
            <p:nvSpPr>
              <p:cNvPr id="2263" name="Rectangle 215"/>
              <p:cNvSpPr>
                <a:spLocks noChangeArrowheads="1"/>
              </p:cNvSpPr>
              <p:nvPr/>
            </p:nvSpPr>
            <p:spPr bwMode="auto">
              <a:xfrm>
                <a:off x="5151199" y="3509750"/>
                <a:ext cx="1930834"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a:ln>
                      <a:noFill/>
                    </a:ln>
                    <a:solidFill>
                      <a:srgbClr val="002060"/>
                    </a:solidFill>
                    <a:effectLst/>
                    <a:latin typeface="HG丸ｺﾞｼｯｸM-PRO" panose="020F0600000000000000" pitchFamily="50" charset="-128"/>
                    <a:ea typeface="HG丸ｺﾞｼｯｸM-PRO" panose="020F0600000000000000" pitchFamily="50" charset="-128"/>
                    <a:cs typeface="メイリオ" pitchFamily="50" charset="-128"/>
                  </a:rPr>
                  <a:t>被災水道事業体</a:t>
                </a:r>
              </a:p>
            </p:txBody>
          </p:sp>
        </p:grpSp>
      </p:grpSp>
      <p:sp>
        <p:nvSpPr>
          <p:cNvPr id="2264" name="Freeform 216"/>
          <p:cNvSpPr>
            <a:spLocks noEditPoints="1"/>
          </p:cNvSpPr>
          <p:nvPr/>
        </p:nvSpPr>
        <p:spPr bwMode="auto">
          <a:xfrm>
            <a:off x="4374282" y="3219057"/>
            <a:ext cx="580414" cy="203035"/>
          </a:xfrm>
          <a:custGeom>
            <a:avLst/>
            <a:gdLst/>
            <a:ahLst/>
            <a:cxnLst>
              <a:cxn ang="0">
                <a:pos x="0" y="463"/>
              </a:cxn>
              <a:cxn ang="0">
                <a:pos x="8" y="70"/>
              </a:cxn>
              <a:cxn ang="0">
                <a:pos x="34" y="47"/>
              </a:cxn>
              <a:cxn ang="0">
                <a:pos x="771" y="47"/>
              </a:cxn>
              <a:cxn ang="0">
                <a:pos x="771" y="93"/>
              </a:cxn>
              <a:cxn ang="0">
                <a:pos x="34" y="93"/>
              </a:cxn>
              <a:cxn ang="0">
                <a:pos x="59" y="71"/>
              </a:cxn>
              <a:cxn ang="0">
                <a:pos x="51" y="464"/>
              </a:cxn>
              <a:cxn ang="0">
                <a:pos x="0" y="463"/>
              </a:cxn>
              <a:cxn ang="0">
                <a:pos x="745" y="0"/>
              </a:cxn>
              <a:cxn ang="0">
                <a:pos x="896" y="70"/>
              </a:cxn>
              <a:cxn ang="0">
                <a:pos x="746" y="139"/>
              </a:cxn>
              <a:cxn ang="0">
                <a:pos x="745" y="0"/>
              </a:cxn>
            </a:cxnLst>
            <a:rect l="0" t="0" r="r" b="b"/>
            <a:pathLst>
              <a:path w="896" h="464">
                <a:moveTo>
                  <a:pt x="0" y="463"/>
                </a:moveTo>
                <a:lnTo>
                  <a:pt x="8" y="70"/>
                </a:lnTo>
                <a:cubicBezTo>
                  <a:pt x="9" y="57"/>
                  <a:pt x="20" y="47"/>
                  <a:pt x="34" y="47"/>
                </a:cubicBezTo>
                <a:lnTo>
                  <a:pt x="771" y="47"/>
                </a:lnTo>
                <a:lnTo>
                  <a:pt x="771" y="93"/>
                </a:lnTo>
                <a:lnTo>
                  <a:pt x="34" y="93"/>
                </a:lnTo>
                <a:lnTo>
                  <a:pt x="59" y="71"/>
                </a:lnTo>
                <a:lnTo>
                  <a:pt x="51" y="464"/>
                </a:lnTo>
                <a:lnTo>
                  <a:pt x="0" y="463"/>
                </a:lnTo>
                <a:close/>
                <a:moveTo>
                  <a:pt x="745" y="0"/>
                </a:moveTo>
                <a:lnTo>
                  <a:pt x="896" y="70"/>
                </a:lnTo>
                <a:lnTo>
                  <a:pt x="746" y="139"/>
                </a:lnTo>
                <a:lnTo>
                  <a:pt x="745"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HG丸ｺﾞｼｯｸM-PRO" panose="020F0600000000000000" pitchFamily="50" charset="-128"/>
              <a:ea typeface="HG丸ｺﾞｼｯｸM-PRO" panose="020F0600000000000000" pitchFamily="50" charset="-128"/>
            </a:endParaRPr>
          </a:p>
        </p:txBody>
      </p:sp>
      <p:grpSp>
        <p:nvGrpSpPr>
          <p:cNvPr id="116" name="グループ化 115"/>
          <p:cNvGrpSpPr/>
          <p:nvPr/>
        </p:nvGrpSpPr>
        <p:grpSpPr>
          <a:xfrm>
            <a:off x="2757203" y="3452509"/>
            <a:ext cx="2171323" cy="381510"/>
            <a:chOff x="3215993" y="2750209"/>
            <a:chExt cx="2428414" cy="381510"/>
          </a:xfrm>
        </p:grpSpPr>
        <p:sp>
          <p:nvSpPr>
            <p:cNvPr id="2269" name="Freeform 221"/>
            <p:cNvSpPr>
              <a:spLocks/>
            </p:cNvSpPr>
            <p:nvPr/>
          </p:nvSpPr>
          <p:spPr bwMode="auto">
            <a:xfrm>
              <a:off x="3215993" y="2750209"/>
              <a:ext cx="2428414" cy="381510"/>
            </a:xfrm>
            <a:custGeom>
              <a:avLst/>
              <a:gdLst/>
              <a:ahLst/>
              <a:cxnLst>
                <a:cxn ang="0">
                  <a:pos x="0" y="96"/>
                </a:cxn>
                <a:cxn ang="0">
                  <a:pos x="96" y="0"/>
                </a:cxn>
                <a:cxn ang="0">
                  <a:pos x="2848" y="0"/>
                </a:cxn>
                <a:cxn ang="0">
                  <a:pos x="2944" y="96"/>
                </a:cxn>
                <a:cxn ang="0">
                  <a:pos x="2944" y="480"/>
                </a:cxn>
                <a:cxn ang="0">
                  <a:pos x="2848" y="576"/>
                </a:cxn>
                <a:cxn ang="0">
                  <a:pos x="96" y="576"/>
                </a:cxn>
                <a:cxn ang="0">
                  <a:pos x="0" y="480"/>
                </a:cxn>
                <a:cxn ang="0">
                  <a:pos x="0" y="96"/>
                </a:cxn>
              </a:cxnLst>
              <a:rect l="0" t="0" r="r" b="b"/>
              <a:pathLst>
                <a:path w="2944" h="576">
                  <a:moveTo>
                    <a:pt x="0" y="96"/>
                  </a:moveTo>
                  <a:cubicBezTo>
                    <a:pt x="0" y="43"/>
                    <a:pt x="43" y="0"/>
                    <a:pt x="96" y="0"/>
                  </a:cubicBezTo>
                  <a:lnTo>
                    <a:pt x="2848" y="0"/>
                  </a:lnTo>
                  <a:cubicBezTo>
                    <a:pt x="2901" y="0"/>
                    <a:pt x="2944" y="43"/>
                    <a:pt x="2944" y="96"/>
                  </a:cubicBezTo>
                  <a:lnTo>
                    <a:pt x="2944" y="480"/>
                  </a:lnTo>
                  <a:cubicBezTo>
                    <a:pt x="2944" y="533"/>
                    <a:pt x="2901" y="576"/>
                    <a:pt x="2848" y="576"/>
                  </a:cubicBezTo>
                  <a:lnTo>
                    <a:pt x="96" y="576"/>
                  </a:lnTo>
                  <a:cubicBezTo>
                    <a:pt x="43" y="576"/>
                    <a:pt x="0" y="533"/>
                    <a:pt x="0" y="480"/>
                  </a:cubicBezTo>
                  <a:lnTo>
                    <a:pt x="0" y="96"/>
                  </a:lnTo>
                  <a:close/>
                </a:path>
              </a:pathLst>
            </a:custGeom>
            <a:solidFill>
              <a:srgbClr val="93CDDD"/>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HG丸ｺﾞｼｯｸM-PRO" panose="020F0600000000000000" pitchFamily="50" charset="-128"/>
                <a:ea typeface="HG丸ｺﾞｼｯｸM-PRO" panose="020F0600000000000000" pitchFamily="50" charset="-128"/>
              </a:endParaRPr>
            </a:p>
          </p:txBody>
        </p:sp>
        <p:sp>
          <p:nvSpPr>
            <p:cNvPr id="2271" name="Rectangle 223"/>
            <p:cNvSpPr>
              <a:spLocks noChangeArrowheads="1"/>
            </p:cNvSpPr>
            <p:nvPr/>
          </p:nvSpPr>
          <p:spPr bwMode="auto">
            <a:xfrm>
              <a:off x="3563888" y="2852936"/>
              <a:ext cx="180714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a:ln>
                    <a:noFill/>
                  </a:ln>
                  <a:solidFill>
                    <a:srgbClr val="002060"/>
                  </a:solidFill>
                  <a:effectLst/>
                  <a:latin typeface="HG丸ｺﾞｼｯｸM-PRO" panose="020F0600000000000000" pitchFamily="50" charset="-128"/>
                  <a:ea typeface="HG丸ｺﾞｼｯｸM-PRO" panose="020F0600000000000000" pitchFamily="50" charset="-128"/>
                  <a:cs typeface="メイリオ" pitchFamily="50" charset="-128"/>
                </a:rPr>
                <a:t>被災都府県支部長等</a:t>
              </a:r>
            </a:p>
          </p:txBody>
        </p:sp>
      </p:grpSp>
      <p:grpSp>
        <p:nvGrpSpPr>
          <p:cNvPr id="97" name="グループ化 96"/>
          <p:cNvGrpSpPr/>
          <p:nvPr/>
        </p:nvGrpSpPr>
        <p:grpSpPr>
          <a:xfrm>
            <a:off x="2038137" y="2777352"/>
            <a:ext cx="1748409" cy="402981"/>
            <a:chOff x="1829020" y="2102798"/>
            <a:chExt cx="2139394" cy="402981"/>
          </a:xfrm>
        </p:grpSpPr>
        <p:sp>
          <p:nvSpPr>
            <p:cNvPr id="2272" name="Freeform 224"/>
            <p:cNvSpPr>
              <a:spLocks/>
            </p:cNvSpPr>
            <p:nvPr/>
          </p:nvSpPr>
          <p:spPr bwMode="auto">
            <a:xfrm>
              <a:off x="1841937" y="2112707"/>
              <a:ext cx="2113560" cy="383162"/>
            </a:xfrm>
            <a:custGeom>
              <a:avLst/>
              <a:gdLst/>
              <a:ahLst/>
              <a:cxnLst>
                <a:cxn ang="0">
                  <a:pos x="0" y="96"/>
                </a:cxn>
                <a:cxn ang="0">
                  <a:pos x="96" y="0"/>
                </a:cxn>
                <a:cxn ang="0">
                  <a:pos x="2464" y="0"/>
                </a:cxn>
                <a:cxn ang="0">
                  <a:pos x="2560" y="96"/>
                </a:cxn>
                <a:cxn ang="0">
                  <a:pos x="2560" y="480"/>
                </a:cxn>
                <a:cxn ang="0">
                  <a:pos x="2464" y="576"/>
                </a:cxn>
                <a:cxn ang="0">
                  <a:pos x="96" y="576"/>
                </a:cxn>
                <a:cxn ang="0">
                  <a:pos x="0" y="480"/>
                </a:cxn>
                <a:cxn ang="0">
                  <a:pos x="0" y="96"/>
                </a:cxn>
              </a:cxnLst>
              <a:rect l="0" t="0" r="r" b="b"/>
              <a:pathLst>
                <a:path w="2560" h="576">
                  <a:moveTo>
                    <a:pt x="0" y="96"/>
                  </a:moveTo>
                  <a:cubicBezTo>
                    <a:pt x="0" y="43"/>
                    <a:pt x="43" y="0"/>
                    <a:pt x="96" y="0"/>
                  </a:cubicBezTo>
                  <a:lnTo>
                    <a:pt x="2464" y="0"/>
                  </a:lnTo>
                  <a:cubicBezTo>
                    <a:pt x="2517" y="0"/>
                    <a:pt x="2560" y="43"/>
                    <a:pt x="2560" y="96"/>
                  </a:cubicBezTo>
                  <a:lnTo>
                    <a:pt x="2560" y="480"/>
                  </a:lnTo>
                  <a:cubicBezTo>
                    <a:pt x="2560" y="533"/>
                    <a:pt x="2517" y="576"/>
                    <a:pt x="2464" y="576"/>
                  </a:cubicBezTo>
                  <a:lnTo>
                    <a:pt x="96" y="576"/>
                  </a:lnTo>
                  <a:cubicBezTo>
                    <a:pt x="43" y="576"/>
                    <a:pt x="0" y="533"/>
                    <a:pt x="0" y="480"/>
                  </a:cubicBezTo>
                  <a:lnTo>
                    <a:pt x="0" y="96"/>
                  </a:lnTo>
                  <a:close/>
                </a:path>
              </a:pathLst>
            </a:custGeom>
            <a:solidFill>
              <a:srgbClr val="CCC1D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HG丸ｺﾞｼｯｸM-PRO" panose="020F0600000000000000" pitchFamily="50" charset="-128"/>
                <a:ea typeface="HG丸ｺﾞｼｯｸM-PRO" panose="020F0600000000000000" pitchFamily="50" charset="-128"/>
              </a:endParaRPr>
            </a:p>
          </p:txBody>
        </p:sp>
        <p:sp>
          <p:nvSpPr>
            <p:cNvPr id="2273" name="Freeform 225"/>
            <p:cNvSpPr>
              <a:spLocks noEditPoints="1"/>
            </p:cNvSpPr>
            <p:nvPr/>
          </p:nvSpPr>
          <p:spPr bwMode="auto">
            <a:xfrm>
              <a:off x="1829020" y="2102798"/>
              <a:ext cx="2139394" cy="402981"/>
            </a:xfrm>
            <a:custGeom>
              <a:avLst/>
              <a:gdLst/>
              <a:ahLst/>
              <a:cxnLst>
                <a:cxn ang="0">
                  <a:pos x="1" y="109"/>
                </a:cxn>
                <a:cxn ang="0">
                  <a:pos x="11" y="67"/>
                </a:cxn>
                <a:cxn ang="0">
                  <a:pos x="36" y="31"/>
                </a:cxn>
                <a:cxn ang="0">
                  <a:pos x="72" y="9"/>
                </a:cxn>
                <a:cxn ang="0">
                  <a:pos x="112" y="0"/>
                </a:cxn>
                <a:cxn ang="0">
                  <a:pos x="2484" y="1"/>
                </a:cxn>
                <a:cxn ang="0">
                  <a:pos x="2526" y="11"/>
                </a:cxn>
                <a:cxn ang="0">
                  <a:pos x="2562" y="36"/>
                </a:cxn>
                <a:cxn ang="0">
                  <a:pos x="2584" y="72"/>
                </a:cxn>
                <a:cxn ang="0">
                  <a:pos x="2592" y="112"/>
                </a:cxn>
                <a:cxn ang="0">
                  <a:pos x="2592" y="500"/>
                </a:cxn>
                <a:cxn ang="0">
                  <a:pos x="2582" y="542"/>
                </a:cxn>
                <a:cxn ang="0">
                  <a:pos x="2557" y="578"/>
                </a:cxn>
                <a:cxn ang="0">
                  <a:pos x="2521" y="600"/>
                </a:cxn>
                <a:cxn ang="0">
                  <a:pos x="2480" y="608"/>
                </a:cxn>
                <a:cxn ang="0">
                  <a:pos x="109" y="608"/>
                </a:cxn>
                <a:cxn ang="0">
                  <a:pos x="67" y="598"/>
                </a:cxn>
                <a:cxn ang="0">
                  <a:pos x="31" y="573"/>
                </a:cxn>
                <a:cxn ang="0">
                  <a:pos x="9" y="537"/>
                </a:cxn>
                <a:cxn ang="0">
                  <a:pos x="0" y="496"/>
                </a:cxn>
                <a:cxn ang="0">
                  <a:pos x="32" y="496"/>
                </a:cxn>
                <a:cxn ang="0">
                  <a:pos x="40" y="530"/>
                </a:cxn>
                <a:cxn ang="0">
                  <a:pos x="58" y="556"/>
                </a:cxn>
                <a:cxn ang="0">
                  <a:pos x="84" y="571"/>
                </a:cxn>
                <a:cxn ang="0">
                  <a:pos x="116" y="577"/>
                </a:cxn>
                <a:cxn ang="0">
                  <a:pos x="2480" y="576"/>
                </a:cxn>
                <a:cxn ang="0">
                  <a:pos x="2514" y="569"/>
                </a:cxn>
                <a:cxn ang="0">
                  <a:pos x="2540" y="551"/>
                </a:cxn>
                <a:cxn ang="0">
                  <a:pos x="2555" y="525"/>
                </a:cxn>
                <a:cxn ang="0">
                  <a:pos x="2561" y="493"/>
                </a:cxn>
                <a:cxn ang="0">
                  <a:pos x="2560" y="112"/>
                </a:cxn>
                <a:cxn ang="0">
                  <a:pos x="2553" y="79"/>
                </a:cxn>
                <a:cxn ang="0">
                  <a:pos x="2535" y="53"/>
                </a:cxn>
                <a:cxn ang="0">
                  <a:pos x="2509" y="38"/>
                </a:cxn>
                <a:cxn ang="0">
                  <a:pos x="2477" y="32"/>
                </a:cxn>
                <a:cxn ang="0">
                  <a:pos x="112" y="32"/>
                </a:cxn>
                <a:cxn ang="0">
                  <a:pos x="79" y="40"/>
                </a:cxn>
                <a:cxn ang="0">
                  <a:pos x="53" y="58"/>
                </a:cxn>
                <a:cxn ang="0">
                  <a:pos x="38" y="84"/>
                </a:cxn>
                <a:cxn ang="0">
                  <a:pos x="32" y="116"/>
                </a:cxn>
                <a:cxn ang="0">
                  <a:pos x="32" y="496"/>
                </a:cxn>
              </a:cxnLst>
              <a:rect l="0" t="0" r="r" b="b"/>
              <a:pathLst>
                <a:path w="2592" h="608">
                  <a:moveTo>
                    <a:pt x="0" y="112"/>
                  </a:moveTo>
                  <a:cubicBezTo>
                    <a:pt x="0" y="111"/>
                    <a:pt x="1" y="110"/>
                    <a:pt x="1" y="109"/>
                  </a:cubicBezTo>
                  <a:lnTo>
                    <a:pt x="9" y="72"/>
                  </a:lnTo>
                  <a:cubicBezTo>
                    <a:pt x="9" y="70"/>
                    <a:pt x="10" y="68"/>
                    <a:pt x="11" y="67"/>
                  </a:cubicBezTo>
                  <a:lnTo>
                    <a:pt x="31" y="36"/>
                  </a:lnTo>
                  <a:cubicBezTo>
                    <a:pt x="32" y="34"/>
                    <a:pt x="34" y="32"/>
                    <a:pt x="36" y="31"/>
                  </a:cubicBezTo>
                  <a:lnTo>
                    <a:pt x="67" y="11"/>
                  </a:lnTo>
                  <a:cubicBezTo>
                    <a:pt x="68" y="10"/>
                    <a:pt x="70" y="9"/>
                    <a:pt x="72" y="9"/>
                  </a:cubicBezTo>
                  <a:lnTo>
                    <a:pt x="109" y="1"/>
                  </a:lnTo>
                  <a:cubicBezTo>
                    <a:pt x="110" y="1"/>
                    <a:pt x="111" y="0"/>
                    <a:pt x="112" y="0"/>
                  </a:cubicBezTo>
                  <a:lnTo>
                    <a:pt x="2480" y="0"/>
                  </a:lnTo>
                  <a:cubicBezTo>
                    <a:pt x="2482" y="0"/>
                    <a:pt x="2483" y="1"/>
                    <a:pt x="2484" y="1"/>
                  </a:cubicBezTo>
                  <a:lnTo>
                    <a:pt x="2521" y="9"/>
                  </a:lnTo>
                  <a:cubicBezTo>
                    <a:pt x="2523" y="9"/>
                    <a:pt x="2525" y="10"/>
                    <a:pt x="2526" y="11"/>
                  </a:cubicBezTo>
                  <a:lnTo>
                    <a:pt x="2557" y="31"/>
                  </a:lnTo>
                  <a:cubicBezTo>
                    <a:pt x="2559" y="32"/>
                    <a:pt x="2561" y="34"/>
                    <a:pt x="2562" y="36"/>
                  </a:cubicBezTo>
                  <a:lnTo>
                    <a:pt x="2582" y="67"/>
                  </a:lnTo>
                  <a:cubicBezTo>
                    <a:pt x="2583" y="68"/>
                    <a:pt x="2584" y="70"/>
                    <a:pt x="2584" y="72"/>
                  </a:cubicBezTo>
                  <a:lnTo>
                    <a:pt x="2592" y="109"/>
                  </a:lnTo>
                  <a:cubicBezTo>
                    <a:pt x="2592" y="110"/>
                    <a:pt x="2592" y="111"/>
                    <a:pt x="2592" y="112"/>
                  </a:cubicBezTo>
                  <a:lnTo>
                    <a:pt x="2592" y="496"/>
                  </a:lnTo>
                  <a:cubicBezTo>
                    <a:pt x="2592" y="498"/>
                    <a:pt x="2592" y="499"/>
                    <a:pt x="2592" y="500"/>
                  </a:cubicBezTo>
                  <a:lnTo>
                    <a:pt x="2584" y="537"/>
                  </a:lnTo>
                  <a:cubicBezTo>
                    <a:pt x="2584" y="539"/>
                    <a:pt x="2583" y="541"/>
                    <a:pt x="2582" y="542"/>
                  </a:cubicBezTo>
                  <a:lnTo>
                    <a:pt x="2562" y="573"/>
                  </a:lnTo>
                  <a:cubicBezTo>
                    <a:pt x="2561" y="575"/>
                    <a:pt x="2559" y="577"/>
                    <a:pt x="2557" y="578"/>
                  </a:cubicBezTo>
                  <a:lnTo>
                    <a:pt x="2526" y="598"/>
                  </a:lnTo>
                  <a:cubicBezTo>
                    <a:pt x="2525" y="599"/>
                    <a:pt x="2523" y="600"/>
                    <a:pt x="2521" y="600"/>
                  </a:cubicBezTo>
                  <a:lnTo>
                    <a:pt x="2484" y="608"/>
                  </a:lnTo>
                  <a:cubicBezTo>
                    <a:pt x="2483" y="608"/>
                    <a:pt x="2482" y="608"/>
                    <a:pt x="2480" y="608"/>
                  </a:cubicBezTo>
                  <a:lnTo>
                    <a:pt x="112" y="608"/>
                  </a:lnTo>
                  <a:cubicBezTo>
                    <a:pt x="111" y="608"/>
                    <a:pt x="110" y="608"/>
                    <a:pt x="109" y="608"/>
                  </a:cubicBezTo>
                  <a:lnTo>
                    <a:pt x="72" y="600"/>
                  </a:lnTo>
                  <a:cubicBezTo>
                    <a:pt x="70" y="600"/>
                    <a:pt x="68" y="599"/>
                    <a:pt x="67" y="598"/>
                  </a:cubicBezTo>
                  <a:lnTo>
                    <a:pt x="36" y="578"/>
                  </a:lnTo>
                  <a:cubicBezTo>
                    <a:pt x="34" y="577"/>
                    <a:pt x="32" y="575"/>
                    <a:pt x="31" y="573"/>
                  </a:cubicBezTo>
                  <a:lnTo>
                    <a:pt x="11" y="542"/>
                  </a:lnTo>
                  <a:cubicBezTo>
                    <a:pt x="10" y="541"/>
                    <a:pt x="9" y="539"/>
                    <a:pt x="9" y="537"/>
                  </a:cubicBezTo>
                  <a:lnTo>
                    <a:pt x="1" y="500"/>
                  </a:lnTo>
                  <a:cubicBezTo>
                    <a:pt x="1" y="499"/>
                    <a:pt x="0" y="498"/>
                    <a:pt x="0" y="496"/>
                  </a:cubicBezTo>
                  <a:lnTo>
                    <a:pt x="0" y="112"/>
                  </a:lnTo>
                  <a:close/>
                  <a:moveTo>
                    <a:pt x="32" y="496"/>
                  </a:moveTo>
                  <a:lnTo>
                    <a:pt x="32" y="493"/>
                  </a:lnTo>
                  <a:lnTo>
                    <a:pt x="40" y="530"/>
                  </a:lnTo>
                  <a:lnTo>
                    <a:pt x="38" y="525"/>
                  </a:lnTo>
                  <a:lnTo>
                    <a:pt x="58" y="556"/>
                  </a:lnTo>
                  <a:lnTo>
                    <a:pt x="53" y="551"/>
                  </a:lnTo>
                  <a:lnTo>
                    <a:pt x="84" y="571"/>
                  </a:lnTo>
                  <a:lnTo>
                    <a:pt x="79" y="569"/>
                  </a:lnTo>
                  <a:lnTo>
                    <a:pt x="116" y="577"/>
                  </a:lnTo>
                  <a:lnTo>
                    <a:pt x="112" y="576"/>
                  </a:lnTo>
                  <a:lnTo>
                    <a:pt x="2480" y="576"/>
                  </a:lnTo>
                  <a:lnTo>
                    <a:pt x="2477" y="577"/>
                  </a:lnTo>
                  <a:lnTo>
                    <a:pt x="2514" y="569"/>
                  </a:lnTo>
                  <a:lnTo>
                    <a:pt x="2509" y="571"/>
                  </a:lnTo>
                  <a:lnTo>
                    <a:pt x="2540" y="551"/>
                  </a:lnTo>
                  <a:lnTo>
                    <a:pt x="2535" y="556"/>
                  </a:lnTo>
                  <a:lnTo>
                    <a:pt x="2555" y="525"/>
                  </a:lnTo>
                  <a:lnTo>
                    <a:pt x="2553" y="530"/>
                  </a:lnTo>
                  <a:lnTo>
                    <a:pt x="2561" y="493"/>
                  </a:lnTo>
                  <a:lnTo>
                    <a:pt x="2560" y="496"/>
                  </a:lnTo>
                  <a:lnTo>
                    <a:pt x="2560" y="112"/>
                  </a:lnTo>
                  <a:lnTo>
                    <a:pt x="2561" y="116"/>
                  </a:lnTo>
                  <a:lnTo>
                    <a:pt x="2553" y="79"/>
                  </a:lnTo>
                  <a:lnTo>
                    <a:pt x="2555" y="84"/>
                  </a:lnTo>
                  <a:lnTo>
                    <a:pt x="2535" y="53"/>
                  </a:lnTo>
                  <a:lnTo>
                    <a:pt x="2540" y="58"/>
                  </a:lnTo>
                  <a:lnTo>
                    <a:pt x="2509" y="38"/>
                  </a:lnTo>
                  <a:lnTo>
                    <a:pt x="2514" y="40"/>
                  </a:lnTo>
                  <a:lnTo>
                    <a:pt x="2477" y="32"/>
                  </a:lnTo>
                  <a:lnTo>
                    <a:pt x="2480" y="32"/>
                  </a:lnTo>
                  <a:lnTo>
                    <a:pt x="112" y="32"/>
                  </a:lnTo>
                  <a:lnTo>
                    <a:pt x="116" y="32"/>
                  </a:lnTo>
                  <a:lnTo>
                    <a:pt x="79" y="40"/>
                  </a:lnTo>
                  <a:lnTo>
                    <a:pt x="84" y="38"/>
                  </a:lnTo>
                  <a:lnTo>
                    <a:pt x="53" y="58"/>
                  </a:lnTo>
                  <a:lnTo>
                    <a:pt x="58" y="53"/>
                  </a:lnTo>
                  <a:lnTo>
                    <a:pt x="38" y="84"/>
                  </a:lnTo>
                  <a:lnTo>
                    <a:pt x="40" y="79"/>
                  </a:lnTo>
                  <a:lnTo>
                    <a:pt x="32" y="116"/>
                  </a:lnTo>
                  <a:lnTo>
                    <a:pt x="32" y="112"/>
                  </a:lnTo>
                  <a:lnTo>
                    <a:pt x="32" y="496"/>
                  </a:ln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HG丸ｺﾞｼｯｸM-PRO" panose="020F0600000000000000" pitchFamily="50" charset="-128"/>
                <a:ea typeface="HG丸ｺﾞｼｯｸM-PRO" panose="020F0600000000000000" pitchFamily="50" charset="-128"/>
              </a:endParaRPr>
            </a:p>
          </p:txBody>
        </p:sp>
        <p:sp>
          <p:nvSpPr>
            <p:cNvPr id="2274" name="Rectangle 226"/>
            <p:cNvSpPr>
              <a:spLocks noChangeArrowheads="1"/>
            </p:cNvSpPr>
            <p:nvPr/>
          </p:nvSpPr>
          <p:spPr bwMode="auto">
            <a:xfrm>
              <a:off x="2227836" y="2182072"/>
              <a:ext cx="1537793"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a:ln>
                    <a:noFill/>
                  </a:ln>
                  <a:solidFill>
                    <a:srgbClr val="002060"/>
                  </a:solidFill>
                  <a:effectLst/>
                  <a:latin typeface="HG丸ｺﾞｼｯｸM-PRO" panose="020F0600000000000000" pitchFamily="50" charset="-128"/>
                  <a:ea typeface="HG丸ｺﾞｼｯｸM-PRO" panose="020F0600000000000000" pitchFamily="50" charset="-128"/>
                  <a:cs typeface="メイリオ" pitchFamily="50" charset="-128"/>
                </a:rPr>
                <a:t>被災地方支部長</a:t>
              </a:r>
            </a:p>
          </p:txBody>
        </p:sp>
      </p:grpSp>
      <p:grpSp>
        <p:nvGrpSpPr>
          <p:cNvPr id="92" name="グループ化 91"/>
          <p:cNvGrpSpPr/>
          <p:nvPr/>
        </p:nvGrpSpPr>
        <p:grpSpPr>
          <a:xfrm>
            <a:off x="6917974" y="4445192"/>
            <a:ext cx="2002051" cy="817522"/>
            <a:chOff x="7812360" y="2708920"/>
            <a:chExt cx="1663076" cy="817522"/>
          </a:xfrm>
        </p:grpSpPr>
        <p:sp>
          <p:nvSpPr>
            <p:cNvPr id="2275" name="Freeform 227"/>
            <p:cNvSpPr>
              <a:spLocks/>
            </p:cNvSpPr>
            <p:nvPr/>
          </p:nvSpPr>
          <p:spPr bwMode="auto">
            <a:xfrm>
              <a:off x="7812360" y="2708920"/>
              <a:ext cx="1663076" cy="817522"/>
            </a:xfrm>
            <a:custGeom>
              <a:avLst/>
              <a:gdLst/>
              <a:ahLst/>
              <a:cxnLst>
                <a:cxn ang="0">
                  <a:pos x="515" y="133"/>
                </a:cxn>
                <a:cxn ang="0">
                  <a:pos x="398" y="53"/>
                </a:cxn>
                <a:cxn ang="0">
                  <a:pos x="349" y="145"/>
                </a:cxn>
                <a:cxn ang="0">
                  <a:pos x="18" y="53"/>
                </a:cxn>
                <a:cxn ang="0">
                  <a:pos x="221" y="175"/>
                </a:cxn>
                <a:cxn ang="0">
                  <a:pos x="0" y="198"/>
                </a:cxn>
                <a:cxn ang="0">
                  <a:pos x="178" y="270"/>
                </a:cxn>
                <a:cxn ang="0">
                  <a:pos x="6" y="334"/>
                </a:cxn>
                <a:cxn ang="0">
                  <a:pos x="271" y="320"/>
                </a:cxn>
                <a:cxn ang="0">
                  <a:pos x="227" y="404"/>
                </a:cxn>
                <a:cxn ang="0">
                  <a:pos x="368" y="358"/>
                </a:cxn>
                <a:cxn ang="0">
                  <a:pos x="404" y="495"/>
                </a:cxn>
                <a:cxn ang="0">
                  <a:pos x="502" y="343"/>
                </a:cxn>
                <a:cxn ang="0">
                  <a:pos x="632" y="452"/>
                </a:cxn>
                <a:cxn ang="0">
                  <a:pos x="668" y="332"/>
                </a:cxn>
                <a:cxn ang="0">
                  <a:pos x="865" y="415"/>
                </a:cxn>
                <a:cxn ang="0">
                  <a:pos x="803" y="297"/>
                </a:cxn>
                <a:cxn ang="0">
                  <a:pos x="1030" y="305"/>
                </a:cxn>
                <a:cxn ang="0">
                  <a:pos x="839" y="240"/>
                </a:cxn>
                <a:cxn ang="0">
                  <a:pos x="1006" y="187"/>
                </a:cxn>
                <a:cxn ang="0">
                  <a:pos x="796" y="168"/>
                </a:cxn>
                <a:cxn ang="0">
                  <a:pos x="877" y="103"/>
                </a:cxn>
                <a:cxn ang="0">
                  <a:pos x="675" y="122"/>
                </a:cxn>
                <a:cxn ang="0">
                  <a:pos x="693" y="0"/>
                </a:cxn>
                <a:cxn ang="0">
                  <a:pos x="515" y="133"/>
                </a:cxn>
              </a:cxnLst>
              <a:rect l="0" t="0" r="r" b="b"/>
              <a:pathLst>
                <a:path w="1030" h="495">
                  <a:moveTo>
                    <a:pt x="515" y="133"/>
                  </a:moveTo>
                  <a:lnTo>
                    <a:pt x="398" y="53"/>
                  </a:lnTo>
                  <a:lnTo>
                    <a:pt x="349" y="145"/>
                  </a:lnTo>
                  <a:lnTo>
                    <a:pt x="18" y="53"/>
                  </a:lnTo>
                  <a:lnTo>
                    <a:pt x="221" y="175"/>
                  </a:lnTo>
                  <a:lnTo>
                    <a:pt x="0" y="198"/>
                  </a:lnTo>
                  <a:lnTo>
                    <a:pt x="178" y="270"/>
                  </a:lnTo>
                  <a:lnTo>
                    <a:pt x="6" y="334"/>
                  </a:lnTo>
                  <a:lnTo>
                    <a:pt x="271" y="320"/>
                  </a:lnTo>
                  <a:lnTo>
                    <a:pt x="227" y="404"/>
                  </a:lnTo>
                  <a:lnTo>
                    <a:pt x="368" y="358"/>
                  </a:lnTo>
                  <a:lnTo>
                    <a:pt x="404" y="495"/>
                  </a:lnTo>
                  <a:lnTo>
                    <a:pt x="502" y="343"/>
                  </a:lnTo>
                  <a:lnTo>
                    <a:pt x="632" y="452"/>
                  </a:lnTo>
                  <a:lnTo>
                    <a:pt x="668" y="332"/>
                  </a:lnTo>
                  <a:lnTo>
                    <a:pt x="865" y="415"/>
                  </a:lnTo>
                  <a:lnTo>
                    <a:pt x="803" y="297"/>
                  </a:lnTo>
                  <a:lnTo>
                    <a:pt x="1030" y="305"/>
                  </a:lnTo>
                  <a:lnTo>
                    <a:pt x="839" y="240"/>
                  </a:lnTo>
                  <a:lnTo>
                    <a:pt x="1006" y="187"/>
                  </a:lnTo>
                  <a:lnTo>
                    <a:pt x="796" y="168"/>
                  </a:lnTo>
                  <a:lnTo>
                    <a:pt x="877" y="103"/>
                  </a:lnTo>
                  <a:lnTo>
                    <a:pt x="675" y="122"/>
                  </a:lnTo>
                  <a:lnTo>
                    <a:pt x="693" y="0"/>
                  </a:lnTo>
                  <a:lnTo>
                    <a:pt x="515" y="133"/>
                  </a:lnTo>
                  <a:close/>
                </a:path>
              </a:pathLst>
            </a:custGeom>
            <a:solidFill>
              <a:srgbClr val="FF6699"/>
            </a:solidFill>
            <a:ln w="38100">
              <a:solidFill>
                <a:srgbClr val="FF0066"/>
              </a:solidFill>
              <a:round/>
              <a:headEnd/>
              <a:tailEnd/>
            </a:ln>
          </p:spPr>
          <p:txBody>
            <a:bodyPr vert="horz" wrap="square" lIns="91440" tIns="45720" rIns="91440" bIns="45720" numCol="1" anchor="t" anchorCtr="0" compatLnSpc="1">
              <a:prstTxWarp prst="textNoShape">
                <a:avLst/>
              </a:prstTxWarp>
            </a:bodyPr>
            <a:lstStyle/>
            <a:p>
              <a:endParaRPr lang="ja-JP" altLang="en-US">
                <a:latin typeface="HG丸ｺﾞｼｯｸM-PRO" panose="020F0600000000000000" pitchFamily="50" charset="-128"/>
                <a:ea typeface="HG丸ｺﾞｼｯｸM-PRO" panose="020F0600000000000000" pitchFamily="50" charset="-128"/>
              </a:endParaRPr>
            </a:p>
          </p:txBody>
        </p:sp>
        <p:sp>
          <p:nvSpPr>
            <p:cNvPr id="2277" name="Rectangle 229"/>
            <p:cNvSpPr>
              <a:spLocks noChangeArrowheads="1"/>
            </p:cNvSpPr>
            <p:nvPr/>
          </p:nvSpPr>
          <p:spPr bwMode="auto">
            <a:xfrm>
              <a:off x="8182760" y="3025638"/>
              <a:ext cx="1119416" cy="2154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002060"/>
                  </a:solidFill>
                  <a:effectLst/>
                  <a:latin typeface="HG丸ｺﾞｼｯｸM-PRO" panose="020F0600000000000000" pitchFamily="50" charset="-128"/>
                  <a:ea typeface="HG丸ｺﾞｼｯｸM-PRO" panose="020F0600000000000000" pitchFamily="50" charset="-128"/>
                  <a:cs typeface="メイリオ" pitchFamily="50" charset="-128"/>
                </a:rPr>
                <a:t>地震等緊急時</a:t>
              </a:r>
              <a:endParaRPr kumimoji="1" lang="ja-JP" sz="1400" b="1" i="0" u="none" strike="noStrike" cap="none" normalizeH="0" baseline="0" dirty="0">
                <a:ln>
                  <a:noFill/>
                </a:ln>
                <a:solidFill>
                  <a:srgbClr val="002060"/>
                </a:solidFill>
                <a:effectLst/>
                <a:latin typeface="HG丸ｺﾞｼｯｸM-PRO" panose="020F0600000000000000" pitchFamily="50" charset="-128"/>
                <a:ea typeface="HG丸ｺﾞｼｯｸM-PRO" panose="020F0600000000000000" pitchFamily="50" charset="-128"/>
                <a:cs typeface="メイリオ" pitchFamily="50" charset="-128"/>
              </a:endParaRPr>
            </a:p>
          </p:txBody>
        </p:sp>
      </p:grpSp>
      <p:sp>
        <p:nvSpPr>
          <p:cNvPr id="2" name="四角形: 角を丸くする 1">
            <a:extLst>
              <a:ext uri="{FF2B5EF4-FFF2-40B4-BE49-F238E27FC236}">
                <a16:creationId xmlns:a16="http://schemas.microsoft.com/office/drawing/2014/main" id="{372CB0DF-AC78-457C-836E-396B6F33D4AA}"/>
              </a:ext>
            </a:extLst>
          </p:cNvPr>
          <p:cNvSpPr/>
          <p:nvPr/>
        </p:nvSpPr>
        <p:spPr>
          <a:xfrm>
            <a:off x="1937455" y="5350670"/>
            <a:ext cx="2027450" cy="362093"/>
          </a:xfrm>
          <a:prstGeom prst="roundRect">
            <a:avLst/>
          </a:prstGeom>
          <a:solidFill>
            <a:srgbClr val="FFCC66"/>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HG丸ｺﾞｼｯｸM-PRO" panose="020F0600000000000000" pitchFamily="50" charset="-128"/>
                <a:ea typeface="HG丸ｺﾞｼｯｸM-PRO" panose="020F0600000000000000" pitchFamily="50" charset="-128"/>
              </a:rPr>
              <a:t>先遣調査隊</a:t>
            </a:r>
          </a:p>
        </p:txBody>
      </p:sp>
      <p:grpSp>
        <p:nvGrpSpPr>
          <p:cNvPr id="8" name="グループ化 7">
            <a:extLst>
              <a:ext uri="{FF2B5EF4-FFF2-40B4-BE49-F238E27FC236}">
                <a16:creationId xmlns:a16="http://schemas.microsoft.com/office/drawing/2014/main" id="{13CDC865-F831-4615-8A63-E5EEFF4730C2}"/>
              </a:ext>
            </a:extLst>
          </p:cNvPr>
          <p:cNvGrpSpPr/>
          <p:nvPr/>
        </p:nvGrpSpPr>
        <p:grpSpPr>
          <a:xfrm>
            <a:off x="4756085" y="6238854"/>
            <a:ext cx="3440092" cy="540000"/>
            <a:chOff x="5461818" y="6109337"/>
            <a:chExt cx="2873323" cy="540000"/>
          </a:xfrm>
        </p:grpSpPr>
        <p:sp>
          <p:nvSpPr>
            <p:cNvPr id="2252" name="Freeform 204"/>
            <p:cNvSpPr>
              <a:spLocks noEditPoints="1"/>
            </p:cNvSpPr>
            <p:nvPr/>
          </p:nvSpPr>
          <p:spPr bwMode="auto">
            <a:xfrm>
              <a:off x="6034706" y="6181011"/>
              <a:ext cx="505158" cy="151734"/>
            </a:xfrm>
            <a:custGeom>
              <a:avLst/>
              <a:gdLst/>
              <a:ahLst/>
              <a:cxnLst>
                <a:cxn ang="0">
                  <a:pos x="0" y="17"/>
                </a:cxn>
                <a:cxn ang="0">
                  <a:pos x="229" y="17"/>
                </a:cxn>
                <a:cxn ang="0">
                  <a:pos x="229" y="34"/>
                </a:cxn>
                <a:cxn ang="0">
                  <a:pos x="0" y="34"/>
                </a:cxn>
                <a:cxn ang="0">
                  <a:pos x="0" y="17"/>
                </a:cxn>
                <a:cxn ang="0">
                  <a:pos x="217" y="0"/>
                </a:cxn>
                <a:cxn ang="0">
                  <a:pos x="286" y="26"/>
                </a:cxn>
                <a:cxn ang="0">
                  <a:pos x="217" y="51"/>
                </a:cxn>
                <a:cxn ang="0">
                  <a:pos x="217" y="0"/>
                </a:cxn>
              </a:cxnLst>
              <a:rect l="0" t="0" r="r" b="b"/>
              <a:pathLst>
                <a:path w="286" h="51">
                  <a:moveTo>
                    <a:pt x="0" y="17"/>
                  </a:moveTo>
                  <a:lnTo>
                    <a:pt x="229" y="17"/>
                  </a:lnTo>
                  <a:lnTo>
                    <a:pt x="229" y="34"/>
                  </a:lnTo>
                  <a:lnTo>
                    <a:pt x="0" y="34"/>
                  </a:lnTo>
                  <a:lnTo>
                    <a:pt x="0" y="17"/>
                  </a:lnTo>
                  <a:close/>
                  <a:moveTo>
                    <a:pt x="217" y="0"/>
                  </a:moveTo>
                  <a:lnTo>
                    <a:pt x="286" y="26"/>
                  </a:lnTo>
                  <a:lnTo>
                    <a:pt x="217" y="51"/>
                  </a:lnTo>
                  <a:lnTo>
                    <a:pt x="21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latin typeface="HG丸ｺﾞｼｯｸM-PRO" panose="020F0600000000000000" pitchFamily="50" charset="-128"/>
                <a:ea typeface="HG丸ｺﾞｼｯｸM-PRO" panose="020F0600000000000000" pitchFamily="50" charset="-128"/>
              </a:endParaRPr>
            </a:p>
          </p:txBody>
        </p:sp>
        <p:sp>
          <p:nvSpPr>
            <p:cNvPr id="2247" name="Rectangle 199"/>
            <p:cNvSpPr>
              <a:spLocks noChangeArrowheads="1"/>
            </p:cNvSpPr>
            <p:nvPr/>
          </p:nvSpPr>
          <p:spPr bwMode="auto">
            <a:xfrm>
              <a:off x="5461818" y="6188518"/>
              <a:ext cx="1035076"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002060"/>
                  </a:solidFill>
                  <a:effectLst/>
                  <a:latin typeface="HG丸ｺﾞｼｯｸM-PRO" panose="020F0600000000000000" pitchFamily="50" charset="-128"/>
                  <a:ea typeface="HG丸ｺﾞｼｯｸM-PRO" panose="020F0600000000000000" pitchFamily="50" charset="-128"/>
                  <a:cs typeface="メイリオ" pitchFamily="50" charset="-128"/>
                </a:rPr>
                <a:t>（</a:t>
              </a:r>
              <a:r>
                <a:rPr kumimoji="1" lang="ja-JP" sz="1200" b="0" i="0" u="none" strike="noStrike" cap="none" normalizeH="0" baseline="0" dirty="0">
                  <a:ln>
                    <a:noFill/>
                  </a:ln>
                  <a:solidFill>
                    <a:srgbClr val="002060"/>
                  </a:solidFill>
                  <a:effectLst/>
                  <a:latin typeface="HG丸ｺﾞｼｯｸM-PRO" panose="020F0600000000000000" pitchFamily="50" charset="-128"/>
                  <a:ea typeface="HG丸ｺﾞｼｯｸM-PRO" panose="020F0600000000000000" pitchFamily="50" charset="-128"/>
                  <a:cs typeface="メイリオ" pitchFamily="50" charset="-128"/>
                </a:rPr>
                <a:t>凡例）</a:t>
              </a:r>
            </a:p>
          </p:txBody>
        </p:sp>
        <p:sp>
          <p:nvSpPr>
            <p:cNvPr id="2248" name="Rectangle 200"/>
            <p:cNvSpPr>
              <a:spLocks noChangeArrowheads="1"/>
            </p:cNvSpPr>
            <p:nvPr/>
          </p:nvSpPr>
          <p:spPr bwMode="auto">
            <a:xfrm>
              <a:off x="6613573" y="6174060"/>
              <a:ext cx="599828"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1400" dirty="0">
                  <a:solidFill>
                    <a:srgbClr val="002060"/>
                  </a:solidFill>
                  <a:latin typeface="HG丸ｺﾞｼｯｸM-PRO" panose="020F0600000000000000" pitchFamily="50" charset="-128"/>
                  <a:ea typeface="HG丸ｺﾞｼｯｸM-PRO" panose="020F0600000000000000" pitchFamily="50" charset="-128"/>
                  <a:cs typeface="メイリオ" pitchFamily="50" charset="-128"/>
                </a:rPr>
                <a:t>情報連絡</a:t>
              </a:r>
              <a:endParaRPr kumimoji="1" lang="ja-JP" sz="1400" b="0" i="0" u="none" strike="noStrike" cap="none" normalizeH="0" baseline="0" dirty="0">
                <a:ln>
                  <a:noFill/>
                </a:ln>
                <a:solidFill>
                  <a:srgbClr val="002060"/>
                </a:solidFill>
                <a:effectLst/>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2249" name="Rectangle 201"/>
            <p:cNvSpPr>
              <a:spLocks noChangeArrowheads="1"/>
            </p:cNvSpPr>
            <p:nvPr/>
          </p:nvSpPr>
          <p:spPr bwMode="auto">
            <a:xfrm>
              <a:off x="6627186" y="6412820"/>
              <a:ext cx="1707954" cy="2154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1400" dirty="0">
                  <a:solidFill>
                    <a:srgbClr val="002060"/>
                  </a:solidFill>
                  <a:latin typeface="HG丸ｺﾞｼｯｸM-PRO" panose="020F0600000000000000" pitchFamily="50" charset="-128"/>
                  <a:ea typeface="HG丸ｺﾞｼｯｸM-PRO" panose="020F0600000000000000" pitchFamily="50" charset="-128"/>
                  <a:cs typeface="メイリオ" pitchFamily="50" charset="-128"/>
                </a:rPr>
                <a:t>先遣調査隊、</a:t>
              </a:r>
              <a:r>
                <a:rPr lang="ja-JP" altLang="en-US" sz="1400" dirty="0">
                  <a:solidFill>
                    <a:srgbClr val="FF0066"/>
                  </a:solidFill>
                  <a:latin typeface="HG丸ｺﾞｼｯｸM-PRO" panose="020F0600000000000000" pitchFamily="50" charset="-128"/>
                  <a:ea typeface="HG丸ｺﾞｼｯｸM-PRO" panose="020F0600000000000000" pitchFamily="50" charset="-128"/>
                  <a:cs typeface="メイリオ" pitchFamily="50" charset="-128"/>
                </a:rPr>
                <a:t>現地調整隊</a:t>
              </a:r>
              <a:endParaRPr kumimoji="1" lang="ja-JP" sz="1400" b="0" i="0" u="none" strike="noStrike" cap="none" normalizeH="0" baseline="0" dirty="0">
                <a:ln>
                  <a:noFill/>
                </a:ln>
                <a:solidFill>
                  <a:srgbClr val="FF0066"/>
                </a:solidFill>
                <a:effectLst/>
                <a:latin typeface="HG丸ｺﾞｼｯｸM-PRO" panose="020F0600000000000000" pitchFamily="50" charset="-128"/>
                <a:ea typeface="HG丸ｺﾞｼｯｸM-PRO" panose="020F0600000000000000" pitchFamily="50" charset="-128"/>
                <a:cs typeface="メイリオ" pitchFamily="50" charset="-128"/>
              </a:endParaRPr>
            </a:p>
          </p:txBody>
        </p:sp>
        <p:cxnSp>
          <p:nvCxnSpPr>
            <p:cNvPr id="4" name="直線矢印コネクタ 3">
              <a:extLst>
                <a:ext uri="{FF2B5EF4-FFF2-40B4-BE49-F238E27FC236}">
                  <a16:creationId xmlns:a16="http://schemas.microsoft.com/office/drawing/2014/main" id="{43E4993E-EDFD-4F1A-9173-AD47704941D5}"/>
                </a:ext>
              </a:extLst>
            </p:cNvPr>
            <p:cNvCxnSpPr>
              <a:cxnSpLocks/>
            </p:cNvCxnSpPr>
            <p:nvPr/>
          </p:nvCxnSpPr>
          <p:spPr>
            <a:xfrm>
              <a:off x="6042752" y="6490137"/>
              <a:ext cx="505158" cy="0"/>
            </a:xfrm>
            <a:prstGeom prst="straightConnector1">
              <a:avLst/>
            </a:prstGeom>
            <a:ln w="571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37074B8E-6A98-4662-9036-1137D03AA33F}"/>
                </a:ext>
              </a:extLst>
            </p:cNvPr>
            <p:cNvSpPr/>
            <p:nvPr/>
          </p:nvSpPr>
          <p:spPr>
            <a:xfrm>
              <a:off x="5461819" y="6109337"/>
              <a:ext cx="2873322" cy="540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cxnSp>
        <p:nvCxnSpPr>
          <p:cNvPr id="12" name="コネクタ: カギ線 11">
            <a:extLst>
              <a:ext uri="{FF2B5EF4-FFF2-40B4-BE49-F238E27FC236}">
                <a16:creationId xmlns:a16="http://schemas.microsoft.com/office/drawing/2014/main" id="{7FF7E822-CA61-4DF0-94B6-4A925539F036}"/>
              </a:ext>
            </a:extLst>
          </p:cNvPr>
          <p:cNvCxnSpPr>
            <a:cxnSpLocks/>
          </p:cNvCxnSpPr>
          <p:nvPr/>
        </p:nvCxnSpPr>
        <p:spPr>
          <a:xfrm rot="16200000" flipH="1">
            <a:off x="27651" y="3739140"/>
            <a:ext cx="3220016" cy="519169"/>
          </a:xfrm>
          <a:prstGeom prst="bentConnector3">
            <a:avLst>
              <a:gd name="adj1" fmla="val 99798"/>
            </a:avLst>
          </a:prstGeom>
          <a:ln w="5715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27C4059A-9918-40E4-835D-683019456B2B}"/>
              </a:ext>
            </a:extLst>
          </p:cNvPr>
          <p:cNvCxnSpPr>
            <a:cxnSpLocks/>
          </p:cNvCxnSpPr>
          <p:nvPr/>
        </p:nvCxnSpPr>
        <p:spPr>
          <a:xfrm flipH="1">
            <a:off x="544163" y="2421969"/>
            <a:ext cx="1354" cy="3780209"/>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コネクタ: カギ線 95">
            <a:extLst>
              <a:ext uri="{FF2B5EF4-FFF2-40B4-BE49-F238E27FC236}">
                <a16:creationId xmlns:a16="http://schemas.microsoft.com/office/drawing/2014/main" id="{6A964067-C277-4A0F-B8FD-83AE7D7E07E0}"/>
              </a:ext>
            </a:extLst>
          </p:cNvPr>
          <p:cNvCxnSpPr>
            <a:cxnSpLocks/>
          </p:cNvCxnSpPr>
          <p:nvPr/>
        </p:nvCxnSpPr>
        <p:spPr>
          <a:xfrm flipV="1">
            <a:off x="3964905" y="5301330"/>
            <a:ext cx="2511226" cy="321148"/>
          </a:xfrm>
          <a:prstGeom prst="bentConnector3">
            <a:avLst>
              <a:gd name="adj1" fmla="val 100133"/>
            </a:avLst>
          </a:prstGeom>
          <a:ln w="5715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7" name="四角形: 角を丸くする 26">
            <a:extLst>
              <a:ext uri="{FF2B5EF4-FFF2-40B4-BE49-F238E27FC236}">
                <a16:creationId xmlns:a16="http://schemas.microsoft.com/office/drawing/2014/main" id="{7A0AA9D4-556D-48B3-A3AA-CEDD87AAFE3C}"/>
              </a:ext>
            </a:extLst>
          </p:cNvPr>
          <p:cNvSpPr/>
          <p:nvPr/>
        </p:nvSpPr>
        <p:spPr>
          <a:xfrm>
            <a:off x="251520" y="6256031"/>
            <a:ext cx="4377244" cy="426106"/>
          </a:xfrm>
          <a:prstGeom prst="round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HG丸ｺﾞｼｯｸM-PRO" panose="020F0600000000000000" pitchFamily="50" charset="-128"/>
                <a:ea typeface="HG丸ｺﾞｼｯｸM-PRO" panose="020F0600000000000000" pitchFamily="50" charset="-128"/>
              </a:rPr>
              <a:t>関係省庁</a:t>
            </a:r>
            <a:r>
              <a:rPr kumimoji="1" lang="en-US" altLang="ja-JP" sz="1400" b="1" dirty="0">
                <a:solidFill>
                  <a:srgbClr val="002060"/>
                </a:solidFill>
                <a:latin typeface="HG丸ｺﾞｼｯｸM-PRO" panose="020F0600000000000000" pitchFamily="50" charset="-128"/>
                <a:ea typeface="HG丸ｺﾞｼｯｸM-PRO" panose="020F0600000000000000" pitchFamily="50" charset="-128"/>
              </a:rPr>
              <a:t>(</a:t>
            </a:r>
            <a:r>
              <a:rPr kumimoji="1" lang="ja-JP" altLang="en-US" sz="1400" b="1" dirty="0">
                <a:solidFill>
                  <a:srgbClr val="002060"/>
                </a:solidFill>
                <a:latin typeface="HG丸ｺﾞｼｯｸM-PRO" panose="020F0600000000000000" pitchFamily="50" charset="-128"/>
                <a:ea typeface="HG丸ｺﾞｼｯｸM-PRO" panose="020F0600000000000000" pitchFamily="50" charset="-128"/>
              </a:rPr>
              <a:t>総務省等</a:t>
            </a:r>
            <a:r>
              <a:rPr kumimoji="1" lang="en-US" altLang="ja-JP" sz="1400" b="1" dirty="0">
                <a:solidFill>
                  <a:srgbClr val="002060"/>
                </a:solidFill>
                <a:latin typeface="HG丸ｺﾞｼｯｸM-PRO" panose="020F0600000000000000" pitchFamily="50" charset="-128"/>
                <a:ea typeface="HG丸ｺﾞｼｯｸM-PRO" panose="020F0600000000000000" pitchFamily="50" charset="-128"/>
              </a:rPr>
              <a:t>)</a:t>
            </a:r>
            <a:r>
              <a:rPr kumimoji="1" lang="ja-JP" altLang="en-US" sz="1400" b="1" dirty="0" err="1">
                <a:solidFill>
                  <a:srgbClr val="002060"/>
                </a:solidFill>
                <a:latin typeface="HG丸ｺﾞｼｯｸM-PRO" panose="020F0600000000000000" pitchFamily="50" charset="-128"/>
                <a:ea typeface="HG丸ｺﾞｼｯｸM-PRO" panose="020F0600000000000000" pitchFamily="50" charset="-128"/>
              </a:rPr>
              <a:t>、</a:t>
            </a:r>
            <a:r>
              <a:rPr kumimoji="1" lang="ja-JP" altLang="en-US" sz="1400" b="1" dirty="0">
                <a:solidFill>
                  <a:srgbClr val="002060"/>
                </a:solidFill>
                <a:latin typeface="HG丸ｺﾞｼｯｸM-PRO" panose="020F0600000000000000" pitchFamily="50" charset="-128"/>
                <a:ea typeface="HG丸ｺﾞｼｯｸM-PRO" panose="020F0600000000000000" pitchFamily="50" charset="-128"/>
              </a:rPr>
              <a:t>関係団体</a:t>
            </a:r>
            <a:r>
              <a:rPr kumimoji="1" lang="en-US" altLang="ja-JP" sz="1400" b="1" dirty="0">
                <a:solidFill>
                  <a:srgbClr val="002060"/>
                </a:solidFill>
                <a:latin typeface="HG丸ｺﾞｼｯｸM-PRO" panose="020F0600000000000000" pitchFamily="50" charset="-128"/>
                <a:ea typeface="HG丸ｺﾞｼｯｸM-PRO" panose="020F0600000000000000" pitchFamily="50" charset="-128"/>
              </a:rPr>
              <a:t>(</a:t>
            </a:r>
            <a:r>
              <a:rPr kumimoji="1" lang="ja-JP" altLang="en-US" sz="1400" b="1" dirty="0">
                <a:solidFill>
                  <a:srgbClr val="002060"/>
                </a:solidFill>
                <a:latin typeface="HG丸ｺﾞｼｯｸM-PRO" panose="020F0600000000000000" pitchFamily="50" charset="-128"/>
                <a:ea typeface="HG丸ｺﾞｼｯｸM-PRO" panose="020F0600000000000000" pitchFamily="50" charset="-128"/>
              </a:rPr>
              <a:t>水団連、全管連等</a:t>
            </a:r>
            <a:r>
              <a:rPr kumimoji="1" lang="en-US" altLang="ja-JP" sz="1400" b="1" dirty="0">
                <a:solidFill>
                  <a:srgbClr val="002060"/>
                </a:solidFill>
                <a:latin typeface="HG丸ｺﾞｼｯｸM-PRO" panose="020F0600000000000000" pitchFamily="50" charset="-128"/>
                <a:ea typeface="HG丸ｺﾞｼｯｸM-PRO" panose="020F0600000000000000" pitchFamily="50" charset="-128"/>
              </a:rPr>
              <a:t>)</a:t>
            </a:r>
            <a:endParaRPr kumimoji="1" lang="ja-JP" altLang="en-US" sz="1400" b="1" dirty="0">
              <a:solidFill>
                <a:srgbClr val="002060"/>
              </a:solidFill>
              <a:latin typeface="HG丸ｺﾞｼｯｸM-PRO" panose="020F0600000000000000" pitchFamily="50" charset="-128"/>
              <a:ea typeface="HG丸ｺﾞｼｯｸM-PRO" panose="020F0600000000000000" pitchFamily="50" charset="-128"/>
            </a:endParaRPr>
          </a:p>
        </p:txBody>
      </p:sp>
      <p:sp>
        <p:nvSpPr>
          <p:cNvPr id="106" name="四角形: 角を丸くする 105">
            <a:extLst>
              <a:ext uri="{FF2B5EF4-FFF2-40B4-BE49-F238E27FC236}">
                <a16:creationId xmlns:a16="http://schemas.microsoft.com/office/drawing/2014/main" id="{7AE7BFBC-A191-45B3-B854-9A8F9B343152}"/>
              </a:ext>
            </a:extLst>
          </p:cNvPr>
          <p:cNvSpPr/>
          <p:nvPr/>
        </p:nvSpPr>
        <p:spPr>
          <a:xfrm>
            <a:off x="305299" y="943262"/>
            <a:ext cx="2200559" cy="378854"/>
          </a:xfrm>
          <a:prstGeom prst="round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HG丸ｺﾞｼｯｸM-PRO" panose="020F0600000000000000" pitchFamily="50" charset="-128"/>
                <a:ea typeface="HG丸ｺﾞｼｯｸM-PRO" panose="020F0600000000000000" pitchFamily="50" charset="-128"/>
              </a:rPr>
              <a:t>厚生労働省水道課</a:t>
            </a:r>
          </a:p>
        </p:txBody>
      </p:sp>
      <p:sp>
        <p:nvSpPr>
          <p:cNvPr id="107" name="四角形: 角を丸くする 106">
            <a:extLst>
              <a:ext uri="{FF2B5EF4-FFF2-40B4-BE49-F238E27FC236}">
                <a16:creationId xmlns:a16="http://schemas.microsoft.com/office/drawing/2014/main" id="{801DD48A-6526-4DFA-AB25-E3E86FB97CC2}"/>
              </a:ext>
            </a:extLst>
          </p:cNvPr>
          <p:cNvSpPr/>
          <p:nvPr/>
        </p:nvSpPr>
        <p:spPr>
          <a:xfrm>
            <a:off x="2345190" y="1376557"/>
            <a:ext cx="1558017" cy="504826"/>
          </a:xfrm>
          <a:prstGeom prst="round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HG丸ｺﾞｼｯｸM-PRO" panose="020F0600000000000000" pitchFamily="50" charset="-128"/>
                <a:ea typeface="HG丸ｺﾞｼｯｸM-PRO" panose="020F0600000000000000" pitchFamily="50" charset="-128"/>
              </a:rPr>
              <a:t>都 道 府 県</a:t>
            </a:r>
          </a:p>
          <a:p>
            <a:pPr algn="ctr"/>
            <a:r>
              <a:rPr lang="ja-JP" altLang="en-US" sz="1400" b="1" dirty="0">
                <a:solidFill>
                  <a:srgbClr val="002060"/>
                </a:solidFill>
                <a:latin typeface="HG丸ｺﾞｼｯｸM-PRO" panose="020F0600000000000000" pitchFamily="50" charset="-128"/>
                <a:ea typeface="HG丸ｺﾞｼｯｸM-PRO" panose="020F0600000000000000" pitchFamily="50" charset="-128"/>
              </a:rPr>
              <a:t>水道行政担当部</a:t>
            </a:r>
            <a:endParaRPr kumimoji="1" lang="ja-JP" altLang="en-US" sz="1400" b="1" dirty="0">
              <a:solidFill>
                <a:srgbClr val="002060"/>
              </a:solidFill>
              <a:latin typeface="HG丸ｺﾞｼｯｸM-PRO" panose="020F0600000000000000" pitchFamily="50" charset="-128"/>
              <a:ea typeface="HG丸ｺﾞｼｯｸM-PRO" panose="020F0600000000000000" pitchFamily="50" charset="-128"/>
            </a:endParaRPr>
          </a:p>
        </p:txBody>
      </p:sp>
      <p:cxnSp>
        <p:nvCxnSpPr>
          <p:cNvPr id="108" name="直線矢印コネクタ 107">
            <a:extLst>
              <a:ext uri="{FF2B5EF4-FFF2-40B4-BE49-F238E27FC236}">
                <a16:creationId xmlns:a16="http://schemas.microsoft.com/office/drawing/2014/main" id="{F71287E0-9571-486A-BAE2-942CDF35EF5B}"/>
              </a:ext>
            </a:extLst>
          </p:cNvPr>
          <p:cNvCxnSpPr>
            <a:cxnSpLocks/>
          </p:cNvCxnSpPr>
          <p:nvPr/>
        </p:nvCxnSpPr>
        <p:spPr>
          <a:xfrm>
            <a:off x="755662" y="1334874"/>
            <a:ext cx="0" cy="568289"/>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50" name="コネクタ: カギ線 2249">
            <a:extLst>
              <a:ext uri="{FF2B5EF4-FFF2-40B4-BE49-F238E27FC236}">
                <a16:creationId xmlns:a16="http://schemas.microsoft.com/office/drawing/2014/main" id="{4887F88F-04AA-4D9F-9050-4810578C0497}"/>
              </a:ext>
            </a:extLst>
          </p:cNvPr>
          <p:cNvCxnSpPr>
            <a:cxnSpLocks/>
          </p:cNvCxnSpPr>
          <p:nvPr/>
        </p:nvCxnSpPr>
        <p:spPr>
          <a:xfrm rot="16200000" flipH="1">
            <a:off x="-529602" y="3966805"/>
            <a:ext cx="3626386" cy="476254"/>
          </a:xfrm>
          <a:prstGeom prst="bentConnector3">
            <a:avLst>
              <a:gd name="adj1" fmla="val 99699"/>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68" name="正方形/長方形 2267">
            <a:extLst>
              <a:ext uri="{FF2B5EF4-FFF2-40B4-BE49-F238E27FC236}">
                <a16:creationId xmlns:a16="http://schemas.microsoft.com/office/drawing/2014/main" id="{1B2AC887-0357-444A-B27A-CD6C6AE38D7E}"/>
              </a:ext>
            </a:extLst>
          </p:cNvPr>
          <p:cNvSpPr/>
          <p:nvPr/>
        </p:nvSpPr>
        <p:spPr>
          <a:xfrm>
            <a:off x="433644" y="1520569"/>
            <a:ext cx="1586793" cy="2508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HG丸ｺﾞｼｯｸM-PRO" panose="020F0600000000000000" pitchFamily="50" charset="-128"/>
                <a:ea typeface="HG丸ｺﾞｼｯｸM-PRO" panose="020F0600000000000000" pitchFamily="50" charset="-128"/>
              </a:rPr>
              <a:t>情報共有</a:t>
            </a:r>
          </a:p>
        </p:txBody>
      </p:sp>
      <p:sp>
        <p:nvSpPr>
          <p:cNvPr id="129" name="正方形/長方形 128">
            <a:extLst>
              <a:ext uri="{FF2B5EF4-FFF2-40B4-BE49-F238E27FC236}">
                <a16:creationId xmlns:a16="http://schemas.microsoft.com/office/drawing/2014/main" id="{A7BD5C9E-50AB-4E80-A4F6-ABEEEAC89E58}"/>
              </a:ext>
            </a:extLst>
          </p:cNvPr>
          <p:cNvSpPr/>
          <p:nvPr/>
        </p:nvSpPr>
        <p:spPr>
          <a:xfrm>
            <a:off x="63480" y="5467466"/>
            <a:ext cx="961365" cy="214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HG丸ｺﾞｼｯｸM-PRO" panose="020F0600000000000000" pitchFamily="50" charset="-128"/>
                <a:ea typeface="HG丸ｺﾞｼｯｸM-PRO" panose="020F0600000000000000" pitchFamily="50" charset="-128"/>
              </a:rPr>
              <a:t>情報共有</a:t>
            </a:r>
          </a:p>
        </p:txBody>
      </p:sp>
      <p:sp>
        <p:nvSpPr>
          <p:cNvPr id="141" name="Rectangle 200">
            <a:extLst>
              <a:ext uri="{FF2B5EF4-FFF2-40B4-BE49-F238E27FC236}">
                <a16:creationId xmlns:a16="http://schemas.microsoft.com/office/drawing/2014/main" id="{BDECC417-5069-4D76-AFD4-A0FDBE0F8729}"/>
              </a:ext>
            </a:extLst>
          </p:cNvPr>
          <p:cNvSpPr>
            <a:spLocks noChangeArrowheads="1"/>
          </p:cNvSpPr>
          <p:nvPr/>
        </p:nvSpPr>
        <p:spPr bwMode="auto">
          <a:xfrm>
            <a:off x="4027948" y="1194178"/>
            <a:ext cx="4671471"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1400" b="1" dirty="0">
                <a:solidFill>
                  <a:srgbClr val="002060"/>
                </a:solidFill>
                <a:latin typeface="HG丸ｺﾞｼｯｸM-PRO" panose="020F0600000000000000" pitchFamily="50" charset="-128"/>
                <a:ea typeface="HG丸ｺﾞｼｯｸM-PRO" panose="020F0600000000000000" pitchFamily="50" charset="-128"/>
                <a:cs typeface="メイリオ" pitchFamily="50" charset="-128"/>
              </a:rPr>
              <a:t>情報連絡</a:t>
            </a:r>
          </a:p>
          <a:p>
            <a:pPr marL="0" marR="0" lvl="0" indent="0" algn="l" defTabSz="914400" rtl="0" eaLnBrk="1" fontAlgn="base" latinLnBrk="0" hangingPunct="1">
              <a:lnSpc>
                <a:spcPct val="100000"/>
              </a:lnSpc>
              <a:spcBef>
                <a:spcPct val="0"/>
              </a:spcBef>
              <a:spcAft>
                <a:spcPct val="0"/>
              </a:spcAft>
              <a:buClrTx/>
              <a:buSzTx/>
              <a:buFontTx/>
              <a:buNone/>
              <a:tabLst/>
            </a:pPr>
            <a:r>
              <a:rPr lang="en-US" altLang="ja-JP" sz="1400" dirty="0">
                <a:solidFill>
                  <a:srgbClr val="002060"/>
                </a:solidFill>
                <a:latin typeface="HG丸ｺﾞｼｯｸM-PRO" panose="020F0600000000000000" pitchFamily="50" charset="-128"/>
                <a:ea typeface="HG丸ｺﾞｼｯｸM-PRO" panose="020F0600000000000000" pitchFamily="50" charset="-128"/>
                <a:cs typeface="メイリオ" pitchFamily="50" charset="-128"/>
              </a:rPr>
              <a:t>(</a:t>
            </a:r>
            <a:r>
              <a:rPr lang="ja-JP" altLang="en-US" sz="1400" dirty="0">
                <a:solidFill>
                  <a:srgbClr val="002060"/>
                </a:solidFill>
                <a:latin typeface="HG丸ｺﾞｼｯｸM-PRO" panose="020F0600000000000000" pitchFamily="50" charset="-128"/>
                <a:ea typeface="HG丸ｺﾞｼｯｸM-PRO" panose="020F0600000000000000" pitchFamily="50" charset="-128"/>
                <a:cs typeface="メイリオ" pitchFamily="50" charset="-128"/>
              </a:rPr>
              <a:t>平成</a:t>
            </a:r>
            <a:r>
              <a:rPr lang="en-US" altLang="ja-JP" sz="1400" dirty="0">
                <a:solidFill>
                  <a:srgbClr val="002060"/>
                </a:solidFill>
                <a:latin typeface="HG丸ｺﾞｼｯｸM-PRO" panose="020F0600000000000000" pitchFamily="50" charset="-128"/>
                <a:ea typeface="HG丸ｺﾞｼｯｸM-PRO" panose="020F0600000000000000" pitchFamily="50" charset="-128"/>
                <a:cs typeface="メイリオ" pitchFamily="50" charset="-128"/>
              </a:rPr>
              <a:t>25</a:t>
            </a:r>
            <a:r>
              <a:rPr lang="ja-JP" altLang="en-US" sz="1400" dirty="0">
                <a:solidFill>
                  <a:srgbClr val="002060"/>
                </a:solidFill>
                <a:latin typeface="HG丸ｺﾞｼｯｸM-PRO" panose="020F0600000000000000" pitchFamily="50" charset="-128"/>
                <a:ea typeface="HG丸ｺﾞｼｯｸM-PRO" panose="020F0600000000000000" pitchFamily="50" charset="-128"/>
                <a:cs typeface="メイリオ" pitchFamily="50" charset="-128"/>
              </a:rPr>
              <a:t>年</a:t>
            </a:r>
            <a:r>
              <a:rPr lang="en-US" altLang="ja-JP" sz="1400" dirty="0">
                <a:solidFill>
                  <a:srgbClr val="002060"/>
                </a:solidFill>
                <a:latin typeface="HG丸ｺﾞｼｯｸM-PRO" panose="020F0600000000000000" pitchFamily="50" charset="-128"/>
                <a:ea typeface="HG丸ｺﾞｼｯｸM-PRO" panose="020F0600000000000000" pitchFamily="50" charset="-128"/>
                <a:cs typeface="メイリオ" pitchFamily="50" charset="-128"/>
              </a:rPr>
              <a:t>10</a:t>
            </a:r>
            <a:r>
              <a:rPr lang="ja-JP" altLang="en-US" sz="1400" dirty="0">
                <a:solidFill>
                  <a:srgbClr val="002060"/>
                </a:solidFill>
                <a:latin typeface="HG丸ｺﾞｼｯｸM-PRO" panose="020F0600000000000000" pitchFamily="50" charset="-128"/>
                <a:ea typeface="HG丸ｺﾞｼｯｸM-PRO" panose="020F0600000000000000" pitchFamily="50" charset="-128"/>
                <a:cs typeface="メイリオ" pitchFamily="50" charset="-128"/>
              </a:rPr>
              <a:t>月</a:t>
            </a:r>
            <a:r>
              <a:rPr lang="en-US" altLang="ja-JP" sz="1400" dirty="0">
                <a:solidFill>
                  <a:srgbClr val="002060"/>
                </a:solidFill>
                <a:latin typeface="HG丸ｺﾞｼｯｸM-PRO" panose="020F0600000000000000" pitchFamily="50" charset="-128"/>
                <a:ea typeface="HG丸ｺﾞｼｯｸM-PRO" panose="020F0600000000000000" pitchFamily="50" charset="-128"/>
                <a:cs typeface="メイリオ" pitchFamily="50" charset="-128"/>
              </a:rPr>
              <a:t>25</a:t>
            </a:r>
            <a:r>
              <a:rPr lang="ja-JP" altLang="en-US" sz="1400" dirty="0">
                <a:solidFill>
                  <a:srgbClr val="002060"/>
                </a:solidFill>
                <a:latin typeface="HG丸ｺﾞｼｯｸM-PRO" panose="020F0600000000000000" pitchFamily="50" charset="-128"/>
                <a:ea typeface="HG丸ｺﾞｼｯｸM-PRO" panose="020F0600000000000000" pitchFamily="50" charset="-128"/>
                <a:cs typeface="メイリオ" pitchFamily="50" charset="-128"/>
              </a:rPr>
              <a:t>日厚生労働省健康局水道課長通知</a:t>
            </a:r>
            <a:r>
              <a:rPr lang="en-US" altLang="ja-JP" sz="1400" dirty="0">
                <a:solidFill>
                  <a:srgbClr val="002060"/>
                </a:solidFill>
                <a:latin typeface="HG丸ｺﾞｼｯｸM-PRO" panose="020F0600000000000000" pitchFamily="50" charset="-128"/>
                <a:ea typeface="HG丸ｺﾞｼｯｸM-PRO" panose="020F0600000000000000" pitchFamily="50" charset="-128"/>
                <a:cs typeface="メイリオ" pitchFamily="50" charset="-128"/>
              </a:rPr>
              <a:t>)</a:t>
            </a:r>
            <a:endParaRPr kumimoji="1" lang="ja-JP" sz="1400" b="0" i="0" u="none" strike="noStrike" cap="none" normalizeH="0" baseline="0" dirty="0">
              <a:ln>
                <a:noFill/>
              </a:ln>
              <a:solidFill>
                <a:srgbClr val="002060"/>
              </a:solidFill>
              <a:effectLst/>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76" name="四角形: 角を丸くする 75">
            <a:extLst>
              <a:ext uri="{FF2B5EF4-FFF2-40B4-BE49-F238E27FC236}">
                <a16:creationId xmlns:a16="http://schemas.microsoft.com/office/drawing/2014/main" id="{875F0A1D-1363-4B36-97CA-343A367F3F7C}"/>
              </a:ext>
            </a:extLst>
          </p:cNvPr>
          <p:cNvSpPr/>
          <p:nvPr/>
        </p:nvSpPr>
        <p:spPr>
          <a:xfrm>
            <a:off x="5144752" y="4053447"/>
            <a:ext cx="1314743" cy="372778"/>
          </a:xfrm>
          <a:prstGeom prst="roundRect">
            <a:avLst/>
          </a:prstGeom>
          <a:solidFill>
            <a:srgbClr val="FFCCCC"/>
          </a:solidFill>
          <a:ln w="3810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latin typeface="HG丸ｺﾞｼｯｸM-PRO" panose="020F0600000000000000" pitchFamily="50" charset="-128"/>
                <a:ea typeface="HG丸ｺﾞｼｯｸM-PRO" panose="020F0600000000000000" pitchFamily="50" charset="-128"/>
              </a:rPr>
              <a:t>現地調整隊</a:t>
            </a:r>
          </a:p>
        </p:txBody>
      </p:sp>
      <p:sp>
        <p:nvSpPr>
          <p:cNvPr id="6" name="矢印: 下カーブ 5">
            <a:extLst>
              <a:ext uri="{FF2B5EF4-FFF2-40B4-BE49-F238E27FC236}">
                <a16:creationId xmlns:a16="http://schemas.microsoft.com/office/drawing/2014/main" id="{592D653E-F3F2-4A32-9920-662FC4140CCF}"/>
              </a:ext>
            </a:extLst>
          </p:cNvPr>
          <p:cNvSpPr/>
          <p:nvPr/>
        </p:nvSpPr>
        <p:spPr>
          <a:xfrm rot="5556308">
            <a:off x="6663732" y="2609341"/>
            <a:ext cx="4092678" cy="598259"/>
          </a:xfrm>
          <a:prstGeom prst="curvedDownArrow">
            <a:avLst>
              <a:gd name="adj1" fmla="val 25000"/>
              <a:gd name="adj2" fmla="val 50000"/>
              <a:gd name="adj3" fmla="val 51880"/>
            </a:avLst>
          </a:prstGeom>
          <a:solidFill>
            <a:srgbClr val="00B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p:txBody>
      </p:sp>
      <p:sp>
        <p:nvSpPr>
          <p:cNvPr id="9" name="正方形/長方形 8">
            <a:extLst>
              <a:ext uri="{FF2B5EF4-FFF2-40B4-BE49-F238E27FC236}">
                <a16:creationId xmlns:a16="http://schemas.microsoft.com/office/drawing/2014/main" id="{62C62A41-B39F-4868-988D-189D2D466734}"/>
              </a:ext>
            </a:extLst>
          </p:cNvPr>
          <p:cNvSpPr/>
          <p:nvPr/>
        </p:nvSpPr>
        <p:spPr>
          <a:xfrm>
            <a:off x="241369" y="540358"/>
            <a:ext cx="8516957" cy="307777"/>
          </a:xfrm>
          <a:prstGeom prst="rect">
            <a:avLst/>
          </a:prstGeom>
          <a:noFill/>
          <a:ln w="28575">
            <a:solidFill>
              <a:srgbClr val="00B050"/>
            </a:solidFill>
          </a:ln>
        </p:spPr>
        <p:txBody>
          <a:bodyPr wrap="square">
            <a:spAutoFit/>
          </a:bodyPr>
          <a:lstStyle/>
          <a:p>
            <a:r>
              <a:rPr lang="ja-JP" altLang="en-US" sz="1400" b="1" u="sng" dirty="0">
                <a:solidFill>
                  <a:srgbClr val="C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（震度</a:t>
            </a:r>
            <a:r>
              <a:rPr lang="en-US" altLang="ja-JP" sz="1400" b="1" u="sng" dirty="0">
                <a:solidFill>
                  <a:srgbClr val="C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5(</a:t>
            </a:r>
            <a:r>
              <a:rPr lang="ja-JP" altLang="en-US" sz="1400" b="1" u="sng" dirty="0">
                <a:solidFill>
                  <a:srgbClr val="C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弱）以上</a:t>
            </a:r>
            <a:r>
              <a:rPr lang="ja-JP" altLang="en-US" sz="1400" dirty="0">
                <a:solidFill>
                  <a:srgbClr val="002060"/>
                </a:solidFill>
                <a:latin typeface="HG丸ｺﾞｼｯｸM-PRO" panose="020F0600000000000000" pitchFamily="50" charset="-128"/>
                <a:ea typeface="HG丸ｺﾞｼｯｸM-PRO" panose="020F0600000000000000" pitchFamily="50" charset="-128"/>
              </a:rPr>
              <a:t>の地震）または（その他の</a:t>
            </a:r>
            <a:r>
              <a:rPr lang="ja-JP" altLang="en-US" sz="1400" b="1" u="sng" dirty="0">
                <a:solidFill>
                  <a:srgbClr val="C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自然災害</a:t>
            </a:r>
            <a:r>
              <a:rPr lang="ja-JP" altLang="en-US" sz="1400" dirty="0">
                <a:solidFill>
                  <a:srgbClr val="002060"/>
                </a:solidFill>
                <a:latin typeface="HG丸ｺﾞｼｯｸM-PRO" panose="020F0600000000000000" pitchFamily="50" charset="-128"/>
                <a:ea typeface="HG丸ｺﾞｼｯｸM-PRO" panose="020F0600000000000000" pitchFamily="50" charset="-128"/>
              </a:rPr>
              <a:t>及び</a:t>
            </a:r>
            <a:r>
              <a:rPr lang="ja-JP" altLang="en-US" sz="1400" b="1" u="sng" dirty="0">
                <a:solidFill>
                  <a:srgbClr val="C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事故等</a:t>
            </a:r>
            <a:r>
              <a:rPr lang="ja-JP" altLang="en-US" sz="1400" dirty="0">
                <a:solidFill>
                  <a:srgbClr val="002060"/>
                </a:solidFill>
                <a:latin typeface="HG丸ｺﾞｼｯｸM-PRO" panose="020F0600000000000000" pitchFamily="50" charset="-128"/>
                <a:ea typeface="HG丸ｺﾞｼｯｸM-PRO" panose="020F0600000000000000" pitchFamily="50" charset="-128"/>
              </a:rPr>
              <a:t>により</a:t>
            </a:r>
            <a:r>
              <a:rPr lang="ja-JP" altLang="en-US" sz="1400" b="1" u="sng" dirty="0">
                <a:solidFill>
                  <a:srgbClr val="C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大規模な断水が発生）</a:t>
            </a:r>
            <a:r>
              <a:rPr lang="ja-JP" altLang="en-US" sz="1400" dirty="0">
                <a:solidFill>
                  <a:srgbClr val="002060"/>
                </a:solidFill>
                <a:latin typeface="HG丸ｺﾞｼｯｸM-PRO" panose="020F0600000000000000" pitchFamily="50" charset="-128"/>
                <a:ea typeface="HG丸ｺﾞｼｯｸM-PRO" panose="020F0600000000000000" pitchFamily="50" charset="-128"/>
              </a:rPr>
              <a:t>した場合</a:t>
            </a:r>
            <a:endParaRPr lang="ja-JP" altLang="en-US" sz="1400" dirty="0">
              <a:latin typeface="HG丸ｺﾞｼｯｸM-PRO" panose="020F0600000000000000" pitchFamily="50" charset="-128"/>
              <a:ea typeface="HG丸ｺﾞｼｯｸM-PRO" panose="020F0600000000000000" pitchFamily="50" charset="-128"/>
            </a:endParaRPr>
          </a:p>
        </p:txBody>
      </p:sp>
      <p:sp>
        <p:nvSpPr>
          <p:cNvPr id="83" name="Rectangle 2">
            <a:extLst>
              <a:ext uri="{FF2B5EF4-FFF2-40B4-BE49-F238E27FC236}">
                <a16:creationId xmlns:a16="http://schemas.microsoft.com/office/drawing/2014/main" id="{E879B66F-9A7A-46A7-B569-5EA0E9434E25}"/>
              </a:ext>
            </a:extLst>
          </p:cNvPr>
          <p:cNvSpPr txBox="1">
            <a:spLocks noChangeArrowheads="1"/>
          </p:cNvSpPr>
          <p:nvPr/>
        </p:nvSpPr>
        <p:spPr>
          <a:xfrm>
            <a:off x="7092280" y="79146"/>
            <a:ext cx="2051720" cy="427038"/>
          </a:xfrm>
          <a:prstGeom prst="rect">
            <a:avLst/>
          </a:prstGeom>
        </p:spPr>
        <p:txBody>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r">
              <a:defRPr/>
            </a:pPr>
            <a:r>
              <a:rPr lang="en-US" altLang="ja-JP" sz="120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ja-JP" altLang="en-US" sz="1200" dirty="0">
                <a:solidFill>
                  <a:schemeClr val="bg2">
                    <a:lumMod val="75000"/>
                  </a:schemeClr>
                </a:solidFill>
                <a:latin typeface="HG丸ｺﾞｼｯｸM-PRO" panose="020F0600000000000000" pitchFamily="50" charset="-128"/>
                <a:ea typeface="HG丸ｺﾞｼｯｸM-PRO" panose="020F0600000000000000" pitchFamily="50" charset="-128"/>
              </a:rPr>
              <a:t>手引き </a:t>
            </a:r>
            <a:r>
              <a:rPr lang="en-US" altLang="ja-JP" sz="1200" dirty="0">
                <a:solidFill>
                  <a:schemeClr val="bg2">
                    <a:lumMod val="75000"/>
                  </a:schemeClr>
                </a:solidFill>
                <a:latin typeface="HG丸ｺﾞｼｯｸM-PRO" panose="020F0600000000000000" pitchFamily="50" charset="-128"/>
                <a:ea typeface="HG丸ｺﾞｼｯｸM-PRO" panose="020F0600000000000000" pitchFamily="50" charset="-128"/>
              </a:rPr>
              <a:t>P.3</a:t>
            </a:r>
            <a:r>
              <a:rPr lang="ja-JP" altLang="en-US" sz="1200" dirty="0">
                <a:solidFill>
                  <a:schemeClr val="bg2">
                    <a:lumMod val="75000"/>
                  </a:schemeClr>
                </a:solidFill>
                <a:latin typeface="HG丸ｺﾞｼｯｸM-PRO" panose="020F0600000000000000" pitchFamily="50" charset="-128"/>
                <a:ea typeface="HG丸ｺﾞｼｯｸM-PRO" panose="020F0600000000000000" pitchFamily="50" charset="-128"/>
              </a:rPr>
              <a:t>を一部加筆</a:t>
            </a:r>
            <a:r>
              <a:rPr lang="en-US" altLang="ja-JP" sz="120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ja-JP" altLang="en-US" sz="1200" dirty="0">
                <a:solidFill>
                  <a:schemeClr val="bg2">
                    <a:lumMod val="75000"/>
                  </a:schemeClr>
                </a:solidFill>
                <a:latin typeface="HG丸ｺﾞｼｯｸM-PRO" panose="020F0600000000000000" pitchFamily="50" charset="-128"/>
                <a:ea typeface="HG丸ｺﾞｼｯｸM-PRO" panose="020F0600000000000000" pitchFamily="50" charset="-128"/>
              </a:rPr>
              <a:t>　</a:t>
            </a:r>
          </a:p>
        </p:txBody>
      </p:sp>
      <p:sp>
        <p:nvSpPr>
          <p:cNvPr id="2253" name="吹き出し: 角を丸めた四角形 2252">
            <a:extLst>
              <a:ext uri="{FF2B5EF4-FFF2-40B4-BE49-F238E27FC236}">
                <a16:creationId xmlns:a16="http://schemas.microsoft.com/office/drawing/2014/main" id="{0733A936-77C0-4AF0-8C30-5BBC38E9E1D8}"/>
              </a:ext>
            </a:extLst>
          </p:cNvPr>
          <p:cNvSpPr/>
          <p:nvPr/>
        </p:nvSpPr>
        <p:spPr>
          <a:xfrm>
            <a:off x="1545305" y="3977588"/>
            <a:ext cx="2765183" cy="1251500"/>
          </a:xfrm>
          <a:prstGeom prst="wedgeRoundRectCallout">
            <a:avLst>
              <a:gd name="adj1" fmla="val 63288"/>
              <a:gd name="adj2" fmla="val 20447"/>
              <a:gd name="adj3" fmla="val 16667"/>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600" b="1" dirty="0">
              <a:solidFill>
                <a:srgbClr val="FF0066"/>
              </a:solidFill>
              <a:latin typeface="HG丸ｺﾞｼｯｸM-PRO" panose="020F0600000000000000" pitchFamily="50" charset="-128"/>
              <a:ea typeface="HG丸ｺﾞｼｯｸM-PRO" panose="020F0600000000000000" pitchFamily="50" charset="-128"/>
            </a:endParaRPr>
          </a:p>
          <a:p>
            <a:r>
              <a:rPr kumimoji="1" lang="ja-JP" altLang="en-US" sz="1600" b="1" dirty="0">
                <a:solidFill>
                  <a:srgbClr val="FF0066"/>
                </a:solidFill>
                <a:latin typeface="HG丸ｺﾞｼｯｸM-PRO" panose="020F0600000000000000" pitchFamily="50" charset="-128"/>
                <a:ea typeface="HG丸ｺﾞｼｯｸM-PRO" panose="020F0600000000000000" pitchFamily="50" charset="-128"/>
              </a:rPr>
              <a:t>●水道施設の被害状況</a:t>
            </a:r>
            <a:endParaRPr kumimoji="1" lang="en-US" altLang="ja-JP" sz="1600" b="1" dirty="0">
              <a:solidFill>
                <a:srgbClr val="FF0066"/>
              </a:solidFill>
              <a:latin typeface="HG丸ｺﾞｼｯｸM-PRO" panose="020F0600000000000000" pitchFamily="50" charset="-128"/>
              <a:ea typeface="HG丸ｺﾞｼｯｸM-PRO" panose="020F0600000000000000" pitchFamily="50" charset="-128"/>
            </a:endParaRPr>
          </a:p>
          <a:p>
            <a:r>
              <a:rPr kumimoji="1" lang="ja-JP" altLang="en-US" sz="1600" b="1" dirty="0">
                <a:solidFill>
                  <a:srgbClr val="FF0066"/>
                </a:solidFill>
                <a:latin typeface="HG丸ｺﾞｼｯｸM-PRO" panose="020F0600000000000000" pitchFamily="50" charset="-128"/>
                <a:ea typeface="HG丸ｺﾞｼｯｸM-PRO" panose="020F0600000000000000" pitchFamily="50" charset="-128"/>
              </a:rPr>
              <a:t>●応援要請の有無</a:t>
            </a:r>
            <a:endParaRPr kumimoji="1" lang="en-US" altLang="ja-JP" sz="1600" b="1" dirty="0">
              <a:solidFill>
                <a:srgbClr val="FF0066"/>
              </a:solidFill>
              <a:latin typeface="HG丸ｺﾞｼｯｸM-PRO" panose="020F0600000000000000" pitchFamily="50" charset="-128"/>
              <a:ea typeface="HG丸ｺﾞｼｯｸM-PRO" panose="020F0600000000000000" pitchFamily="50" charset="-128"/>
            </a:endParaRPr>
          </a:p>
          <a:p>
            <a:r>
              <a:rPr kumimoji="1" lang="ja-JP" altLang="en-US" sz="1200" b="1" dirty="0">
                <a:solidFill>
                  <a:srgbClr val="FF0066"/>
                </a:solidFill>
                <a:latin typeface="HG丸ｺﾞｼｯｸM-PRO" panose="020F0600000000000000" pitchFamily="50" charset="-128"/>
                <a:ea typeface="HG丸ｺﾞｼｯｸM-PRO" panose="020F0600000000000000" pitchFamily="50" charset="-128"/>
              </a:rPr>
              <a:t>　（被害が無い・応援要請が</a:t>
            </a:r>
            <a:endParaRPr kumimoji="1" lang="en-US" altLang="ja-JP" sz="1200" b="1" dirty="0">
              <a:solidFill>
                <a:srgbClr val="FF0066"/>
              </a:solidFill>
              <a:latin typeface="HG丸ｺﾞｼｯｸM-PRO" panose="020F0600000000000000" pitchFamily="50" charset="-128"/>
              <a:ea typeface="HG丸ｺﾞｼｯｸM-PRO" panose="020F0600000000000000" pitchFamily="50" charset="-128"/>
            </a:endParaRPr>
          </a:p>
          <a:p>
            <a:r>
              <a:rPr kumimoji="1" lang="ja-JP" altLang="en-US" sz="1200" b="1" dirty="0">
                <a:solidFill>
                  <a:srgbClr val="FF0066"/>
                </a:solidFill>
                <a:latin typeface="HG丸ｺﾞｼｯｸM-PRO" panose="020F0600000000000000" pitchFamily="50" charset="-128"/>
                <a:ea typeface="HG丸ｺﾞｼｯｸM-PRO" panose="020F0600000000000000" pitchFamily="50" charset="-128"/>
              </a:rPr>
              <a:t>　　　　　　　無い場合も同様）</a:t>
            </a:r>
          </a:p>
        </p:txBody>
      </p:sp>
      <p:sp>
        <p:nvSpPr>
          <p:cNvPr id="2265" name="正方形/長方形 2264">
            <a:extLst>
              <a:ext uri="{FF2B5EF4-FFF2-40B4-BE49-F238E27FC236}">
                <a16:creationId xmlns:a16="http://schemas.microsoft.com/office/drawing/2014/main" id="{88D3F723-C584-4AB2-97F4-0778EE62E863}"/>
              </a:ext>
            </a:extLst>
          </p:cNvPr>
          <p:cNvSpPr/>
          <p:nvPr/>
        </p:nvSpPr>
        <p:spPr>
          <a:xfrm>
            <a:off x="1521718" y="3892012"/>
            <a:ext cx="1748409" cy="356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n w="0"/>
                <a:solidFill>
                  <a:srgbClr val="FF0066"/>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a:t>
            </a:r>
            <a:r>
              <a:rPr kumimoji="1" lang="ja-JP" altLang="en-US" sz="1600" b="1" u="sng" dirty="0">
                <a:ln w="0"/>
                <a:solidFill>
                  <a:srgbClr val="FF0066"/>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必ず連絡を！</a:t>
            </a:r>
          </a:p>
        </p:txBody>
      </p:sp>
      <p:sp>
        <p:nvSpPr>
          <p:cNvPr id="87" name="四角形: 角を丸くする 86">
            <a:extLst>
              <a:ext uri="{FF2B5EF4-FFF2-40B4-BE49-F238E27FC236}">
                <a16:creationId xmlns:a16="http://schemas.microsoft.com/office/drawing/2014/main" id="{27B040B9-59CB-422C-8B83-8EBC126CB22F}"/>
              </a:ext>
            </a:extLst>
          </p:cNvPr>
          <p:cNvSpPr/>
          <p:nvPr/>
        </p:nvSpPr>
        <p:spPr>
          <a:xfrm>
            <a:off x="6250715" y="3621881"/>
            <a:ext cx="1920061" cy="721086"/>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rgbClr val="FF0066"/>
                </a:solidFill>
                <a:latin typeface="HG丸ｺﾞｼｯｸM-PRO" panose="020F0600000000000000" pitchFamily="50" charset="-128"/>
                <a:ea typeface="HG丸ｺﾞｼｯｸM-PRO" panose="020F0600000000000000" pitchFamily="50" charset="-128"/>
              </a:rPr>
              <a:t>※</a:t>
            </a:r>
            <a:r>
              <a:rPr kumimoji="1" lang="ja-JP" altLang="en-US" sz="1400" dirty="0">
                <a:solidFill>
                  <a:srgbClr val="FF0066"/>
                </a:solidFill>
                <a:latin typeface="HG丸ｺﾞｼｯｸM-PRO" panose="020F0600000000000000" pitchFamily="50" charset="-128"/>
                <a:ea typeface="HG丸ｺﾞｼｯｸM-PRO" panose="020F0600000000000000" pitchFamily="50" charset="-128"/>
              </a:rPr>
              <a:t>被災都府県支部長</a:t>
            </a:r>
            <a:endParaRPr kumimoji="1" lang="en-US" altLang="ja-JP" sz="1400" dirty="0">
              <a:solidFill>
                <a:srgbClr val="FF0066"/>
              </a:solidFill>
              <a:latin typeface="HG丸ｺﾞｼｯｸM-PRO" panose="020F0600000000000000" pitchFamily="50" charset="-128"/>
              <a:ea typeface="HG丸ｺﾞｼｯｸM-PRO" panose="020F0600000000000000" pitchFamily="50" charset="-128"/>
            </a:endParaRPr>
          </a:p>
          <a:p>
            <a:r>
              <a:rPr kumimoji="1" lang="ja-JP" altLang="en-US" sz="1400" dirty="0">
                <a:solidFill>
                  <a:srgbClr val="FF0066"/>
                </a:solidFill>
                <a:latin typeface="HG丸ｺﾞｼｯｸM-PRO" panose="020F0600000000000000" pitchFamily="50" charset="-128"/>
                <a:ea typeface="HG丸ｺﾞｼｯｸM-PRO" panose="020F0600000000000000" pitchFamily="50" charset="-128"/>
              </a:rPr>
              <a:t>　等が支部所属正会　　　</a:t>
            </a:r>
            <a:endParaRPr kumimoji="1" lang="en-US" altLang="ja-JP" sz="1400" dirty="0">
              <a:solidFill>
                <a:srgbClr val="FF0066"/>
              </a:solidFill>
              <a:latin typeface="HG丸ｺﾞｼｯｸM-PRO" panose="020F0600000000000000" pitchFamily="50" charset="-128"/>
              <a:ea typeface="HG丸ｺﾞｼｯｸM-PRO" panose="020F0600000000000000" pitchFamily="50" charset="-128"/>
            </a:endParaRPr>
          </a:p>
          <a:p>
            <a:r>
              <a:rPr kumimoji="1" lang="ja-JP" altLang="en-US" sz="1400" dirty="0">
                <a:solidFill>
                  <a:srgbClr val="FF0066"/>
                </a:solidFill>
                <a:latin typeface="HG丸ｺﾞｼｯｸM-PRO" panose="020F0600000000000000" pitchFamily="50" charset="-128"/>
                <a:ea typeface="HG丸ｺﾞｼｯｸM-PRO" panose="020F0600000000000000" pitchFamily="50" charset="-128"/>
              </a:rPr>
              <a:t>　員の派遣を決定</a:t>
            </a:r>
          </a:p>
        </p:txBody>
      </p:sp>
    </p:spTree>
    <p:extLst>
      <p:ext uri="{BB962C8B-B14F-4D97-AF65-F5344CB8AC3E}">
        <p14:creationId xmlns:p14="http://schemas.microsoft.com/office/powerpoint/2010/main" val="223901878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矢印: 五方向 10">
            <a:extLst>
              <a:ext uri="{FF2B5EF4-FFF2-40B4-BE49-F238E27FC236}">
                <a16:creationId xmlns:a16="http://schemas.microsoft.com/office/drawing/2014/main" id="{9A34D457-055C-4973-8877-4FCA57FE7C46}"/>
              </a:ext>
            </a:extLst>
          </p:cNvPr>
          <p:cNvSpPr/>
          <p:nvPr/>
        </p:nvSpPr>
        <p:spPr>
          <a:xfrm>
            <a:off x="4478776" y="830626"/>
            <a:ext cx="438496" cy="4704400"/>
          </a:xfrm>
          <a:prstGeom prst="homePlate">
            <a:avLst>
              <a:gd name="adj" fmla="val 50000"/>
            </a:avLst>
          </a:prstGeom>
          <a:pattFill prst="pct50">
            <a:fgClr>
              <a:srgbClr val="FFFF66"/>
            </a:fgClr>
            <a:bgClr>
              <a:srgbClr val="FF0000"/>
            </a:bgClr>
          </a:pattFill>
          <a:ln>
            <a:solidFill>
              <a:schemeClr val="accent4">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ln>
                  <a:solidFill>
                    <a:sysClr val="windowText" lastClr="000000"/>
                  </a:solidFill>
                </a:ln>
                <a:solidFill>
                  <a:srgbClr val="FCE6E0"/>
                </a:solidFill>
                <a:effectLst>
                  <a:outerShdw blurRad="38100" dist="38100" dir="2700000" algn="tl">
                    <a:srgbClr val="000000">
                      <a:alpha val="43137"/>
                    </a:srgbClr>
                  </a:outerShdw>
                </a:effectLst>
              </a:rPr>
              <a:t>災害時</a:t>
            </a:r>
            <a:endParaRPr lang="en-US" altLang="ja-JP" sz="2100" b="1" dirty="0">
              <a:ln>
                <a:solidFill>
                  <a:sysClr val="windowText" lastClr="000000"/>
                </a:solidFill>
              </a:ln>
              <a:solidFill>
                <a:srgbClr val="FCE6E0"/>
              </a:solidFill>
              <a:effectLst>
                <a:outerShdw blurRad="38100" dist="38100" dir="2700000" algn="tl">
                  <a:srgbClr val="000000">
                    <a:alpha val="43137"/>
                  </a:srgbClr>
                </a:outerShdw>
              </a:effectLst>
            </a:endParaRPr>
          </a:p>
          <a:p>
            <a:pPr algn="ctr"/>
            <a:r>
              <a:rPr lang="ja-JP" altLang="en-US" sz="2100" b="1" dirty="0">
                <a:ln>
                  <a:solidFill>
                    <a:sysClr val="windowText" lastClr="000000"/>
                  </a:solidFill>
                </a:ln>
                <a:solidFill>
                  <a:srgbClr val="FCE6E0"/>
                </a:solidFill>
                <a:effectLst>
                  <a:outerShdw blurRad="38100" dist="38100" dir="2700000" algn="tl">
                    <a:srgbClr val="000000">
                      <a:alpha val="43137"/>
                    </a:srgbClr>
                  </a:outerShdw>
                </a:effectLst>
              </a:rPr>
              <a:t>に</a:t>
            </a:r>
            <a:endParaRPr lang="en-US" altLang="ja-JP" sz="2100" b="1" dirty="0">
              <a:ln>
                <a:solidFill>
                  <a:sysClr val="windowText" lastClr="000000"/>
                </a:solidFill>
              </a:ln>
              <a:solidFill>
                <a:srgbClr val="FCE6E0"/>
              </a:solidFill>
              <a:effectLst>
                <a:outerShdw blurRad="38100" dist="38100" dir="2700000" algn="tl">
                  <a:srgbClr val="000000">
                    <a:alpha val="43137"/>
                  </a:srgbClr>
                </a:outerShdw>
              </a:effectLst>
            </a:endParaRPr>
          </a:p>
          <a:p>
            <a:pPr algn="ctr"/>
            <a:r>
              <a:rPr lang="ja-JP" altLang="en-US" sz="2100" b="1" dirty="0">
                <a:ln>
                  <a:solidFill>
                    <a:sysClr val="windowText" lastClr="000000"/>
                  </a:solidFill>
                </a:ln>
                <a:solidFill>
                  <a:srgbClr val="FCE6E0"/>
                </a:solidFill>
                <a:effectLst>
                  <a:outerShdw blurRad="38100" dist="38100" dir="2700000" algn="tl">
                    <a:srgbClr val="000000">
                      <a:alpha val="43137"/>
                    </a:srgbClr>
                  </a:outerShdw>
                </a:effectLst>
              </a:rPr>
              <a:t>備</a:t>
            </a:r>
            <a:endParaRPr lang="en-US" altLang="ja-JP" sz="2100" b="1" dirty="0">
              <a:ln>
                <a:solidFill>
                  <a:sysClr val="windowText" lastClr="000000"/>
                </a:solidFill>
              </a:ln>
              <a:solidFill>
                <a:srgbClr val="FCE6E0"/>
              </a:solidFill>
              <a:effectLst>
                <a:outerShdw blurRad="38100" dist="38100" dir="2700000" algn="tl">
                  <a:srgbClr val="000000">
                    <a:alpha val="43137"/>
                  </a:srgbClr>
                </a:outerShdw>
              </a:effectLst>
            </a:endParaRPr>
          </a:p>
          <a:p>
            <a:pPr algn="ctr"/>
            <a:r>
              <a:rPr lang="ja-JP" altLang="en-US" sz="2100" b="1" dirty="0">
                <a:ln>
                  <a:solidFill>
                    <a:sysClr val="windowText" lastClr="000000"/>
                  </a:solidFill>
                </a:ln>
                <a:solidFill>
                  <a:srgbClr val="FCE6E0"/>
                </a:solidFill>
                <a:effectLst>
                  <a:outerShdw blurRad="38100" dist="38100" dir="2700000" algn="tl">
                    <a:srgbClr val="000000">
                      <a:alpha val="43137"/>
                    </a:srgbClr>
                  </a:outerShdw>
                </a:effectLst>
              </a:rPr>
              <a:t>え</a:t>
            </a:r>
            <a:endParaRPr lang="en-US" altLang="ja-JP" sz="2100" b="1" dirty="0">
              <a:ln>
                <a:solidFill>
                  <a:sysClr val="windowText" lastClr="000000"/>
                </a:solidFill>
              </a:ln>
              <a:solidFill>
                <a:srgbClr val="FCE6E0"/>
              </a:solidFill>
              <a:effectLst>
                <a:outerShdw blurRad="38100" dist="38100" dir="2700000" algn="tl">
                  <a:srgbClr val="000000">
                    <a:alpha val="43137"/>
                  </a:srgbClr>
                </a:outerShdw>
              </a:effectLst>
            </a:endParaRPr>
          </a:p>
          <a:p>
            <a:pPr algn="ctr"/>
            <a:r>
              <a:rPr lang="ja-JP" altLang="en-US" sz="2100" b="1" dirty="0">
                <a:ln>
                  <a:solidFill>
                    <a:sysClr val="windowText" lastClr="000000"/>
                  </a:solidFill>
                </a:ln>
                <a:solidFill>
                  <a:srgbClr val="FCE6E0"/>
                </a:solidFill>
                <a:effectLst>
                  <a:outerShdw blurRad="38100" dist="38100" dir="2700000" algn="tl">
                    <a:srgbClr val="000000">
                      <a:alpha val="43137"/>
                    </a:srgbClr>
                  </a:outerShdw>
                </a:effectLst>
              </a:rPr>
              <a:t>整</a:t>
            </a:r>
            <a:endParaRPr lang="en-US" altLang="ja-JP" sz="2100" b="1" dirty="0">
              <a:ln>
                <a:solidFill>
                  <a:sysClr val="windowText" lastClr="000000"/>
                </a:solidFill>
              </a:ln>
              <a:solidFill>
                <a:srgbClr val="FCE6E0"/>
              </a:solidFill>
              <a:effectLst>
                <a:outerShdw blurRad="38100" dist="38100" dir="2700000" algn="tl">
                  <a:srgbClr val="000000">
                    <a:alpha val="43137"/>
                  </a:srgbClr>
                </a:outerShdw>
              </a:effectLst>
            </a:endParaRPr>
          </a:p>
          <a:p>
            <a:pPr algn="ctr"/>
            <a:r>
              <a:rPr lang="ja-JP" altLang="en-US" sz="2100" b="1" dirty="0">
                <a:ln>
                  <a:solidFill>
                    <a:sysClr val="windowText" lastClr="000000"/>
                  </a:solidFill>
                </a:ln>
                <a:solidFill>
                  <a:srgbClr val="FCE6E0"/>
                </a:solidFill>
                <a:effectLst>
                  <a:outerShdw blurRad="38100" dist="38100" dir="2700000" algn="tl">
                    <a:srgbClr val="000000">
                      <a:alpha val="43137"/>
                    </a:srgbClr>
                  </a:outerShdw>
                </a:effectLst>
              </a:rPr>
              <a:t>理</a:t>
            </a:r>
            <a:endParaRPr lang="en-US" altLang="ja-JP" sz="2100" b="1" dirty="0">
              <a:ln>
                <a:solidFill>
                  <a:sysClr val="windowText" lastClr="000000"/>
                </a:solidFill>
              </a:ln>
              <a:solidFill>
                <a:srgbClr val="FCE6E0"/>
              </a:solidFill>
              <a:effectLst>
                <a:outerShdw blurRad="38100" dist="38100" dir="2700000" algn="tl">
                  <a:srgbClr val="000000">
                    <a:alpha val="43137"/>
                  </a:srgbClr>
                </a:outerShdw>
              </a:effectLst>
            </a:endParaRPr>
          </a:p>
          <a:p>
            <a:pPr algn="ctr"/>
            <a:r>
              <a:rPr lang="ja-JP" altLang="en-US" sz="2100" b="1" dirty="0">
                <a:ln>
                  <a:solidFill>
                    <a:sysClr val="windowText" lastClr="000000"/>
                  </a:solidFill>
                </a:ln>
                <a:solidFill>
                  <a:srgbClr val="FCE6E0"/>
                </a:solidFill>
                <a:effectLst>
                  <a:outerShdw blurRad="38100" dist="38100" dir="2700000" algn="tl">
                    <a:srgbClr val="000000">
                      <a:alpha val="43137"/>
                    </a:srgbClr>
                  </a:outerShdw>
                </a:effectLst>
              </a:rPr>
              <a:t>す</a:t>
            </a:r>
            <a:endParaRPr lang="en-US" altLang="ja-JP" sz="2100" b="1" dirty="0">
              <a:ln>
                <a:solidFill>
                  <a:sysClr val="windowText" lastClr="000000"/>
                </a:solidFill>
              </a:ln>
              <a:solidFill>
                <a:srgbClr val="FCE6E0"/>
              </a:solidFill>
              <a:effectLst>
                <a:outerShdw blurRad="38100" dist="38100" dir="2700000" algn="tl">
                  <a:srgbClr val="000000">
                    <a:alpha val="43137"/>
                  </a:srgbClr>
                </a:outerShdw>
              </a:effectLst>
            </a:endParaRPr>
          </a:p>
          <a:p>
            <a:pPr algn="ctr"/>
            <a:r>
              <a:rPr lang="ja-JP" altLang="en-US" sz="2100" b="1" dirty="0">
                <a:ln>
                  <a:solidFill>
                    <a:sysClr val="windowText" lastClr="000000"/>
                  </a:solidFill>
                </a:ln>
                <a:solidFill>
                  <a:srgbClr val="FCE6E0"/>
                </a:solidFill>
                <a:effectLst>
                  <a:outerShdw blurRad="38100" dist="38100" dir="2700000" algn="tl">
                    <a:srgbClr val="000000">
                      <a:alpha val="43137"/>
                    </a:srgbClr>
                  </a:outerShdw>
                </a:effectLst>
              </a:rPr>
              <a:t>る</a:t>
            </a:r>
          </a:p>
        </p:txBody>
      </p:sp>
      <p:sp>
        <p:nvSpPr>
          <p:cNvPr id="5" name="スライド番号プレースホルダー 4">
            <a:extLst>
              <a:ext uri="{FF2B5EF4-FFF2-40B4-BE49-F238E27FC236}">
                <a16:creationId xmlns:a16="http://schemas.microsoft.com/office/drawing/2014/main" id="{C30C095D-2FE5-4C94-A0E2-BF0B466FADAF}"/>
              </a:ext>
            </a:extLst>
          </p:cNvPr>
          <p:cNvSpPr>
            <a:spLocks noGrp="1"/>
          </p:cNvSpPr>
          <p:nvPr>
            <p:ph type="sldNum" sz="quarter" idx="12"/>
          </p:nvPr>
        </p:nvSpPr>
        <p:spPr/>
        <p:txBody>
          <a:bodyPr/>
          <a:lstStyle/>
          <a:p>
            <a:fld id="{C8D7E5F5-476E-4B01-9703-37401B3BE331}" type="slidenum">
              <a:rPr kumimoji="1" lang="ja-JP" altLang="en-US" smtClean="0"/>
              <a:t>13</a:t>
            </a:fld>
            <a:endParaRPr kumimoji="1" lang="ja-JP" altLang="en-US"/>
          </a:p>
        </p:txBody>
      </p:sp>
      <p:sp>
        <p:nvSpPr>
          <p:cNvPr id="6" name="字幕 2">
            <a:extLst>
              <a:ext uri="{FF2B5EF4-FFF2-40B4-BE49-F238E27FC236}">
                <a16:creationId xmlns:a16="http://schemas.microsoft.com/office/drawing/2014/main" id="{75B39B58-85B4-4D1D-BBA1-F2AFEC35AF86}"/>
              </a:ext>
            </a:extLst>
          </p:cNvPr>
          <p:cNvSpPr txBox="1">
            <a:spLocks/>
          </p:cNvSpPr>
          <p:nvPr/>
        </p:nvSpPr>
        <p:spPr>
          <a:xfrm>
            <a:off x="225958" y="139687"/>
            <a:ext cx="4139618" cy="533711"/>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dist"/>
            <a:r>
              <a:rPr lang="ja-JP" altLang="en-US" sz="3000" u="sng" dirty="0">
                <a:solidFill>
                  <a:srgbClr val="002060"/>
                </a:solidFill>
              </a:rPr>
              <a:t>情報連絡体制の確立</a:t>
            </a:r>
            <a:endParaRPr lang="en-US" altLang="ja-JP" u="sng" dirty="0">
              <a:solidFill>
                <a:srgbClr val="002060"/>
              </a:solidFill>
            </a:endParaRPr>
          </a:p>
        </p:txBody>
      </p:sp>
      <p:pic>
        <p:nvPicPr>
          <p:cNvPr id="8" name="図 7">
            <a:extLst>
              <a:ext uri="{FF2B5EF4-FFF2-40B4-BE49-F238E27FC236}">
                <a16:creationId xmlns:a16="http://schemas.microsoft.com/office/drawing/2014/main" id="{352B702C-7A54-4746-81D5-23E0DD635887}"/>
              </a:ext>
            </a:extLst>
          </p:cNvPr>
          <p:cNvPicPr preferRelativeResize="0">
            <a:picLocks noChangeArrowheads="1"/>
          </p:cNvPicPr>
          <p:nvPr/>
        </p:nvPicPr>
        <p:blipFill rotWithShape="1">
          <a:blip r:embed="rId3" cstate="print">
            <a:lum/>
            <a:extLst>
              <a:ext uri="{28A0092B-C50C-407E-A947-70E740481C1C}">
                <a14:useLocalDpi xmlns:a14="http://schemas.microsoft.com/office/drawing/2010/main" val="0"/>
              </a:ext>
            </a:extLst>
          </a:blip>
          <a:srcRect l="864" t="10904" r="463" b="26482"/>
          <a:stretch/>
        </p:blipFill>
        <p:spPr bwMode="auto">
          <a:xfrm>
            <a:off x="3456" y="735657"/>
            <a:ext cx="4294005" cy="5007118"/>
          </a:xfrm>
          <a:prstGeom prst="rect">
            <a:avLst/>
          </a:prstGeom>
          <a:noFill/>
          <a:ln>
            <a:solidFill>
              <a:schemeClr val="bg1">
                <a:lumMod val="85000"/>
              </a:schemeClr>
            </a:solidFill>
          </a:ln>
          <a:effectLst/>
          <a:extLst>
            <a:ext uri="{909E8E84-426E-40DD-AFC4-6F175D3DCCD1}">
              <a14:hiddenFill xmlns:a14="http://schemas.microsoft.com/office/drawing/2010/main">
                <a:solidFill>
                  <a:srgbClr val="FFFFFF"/>
                </a:solidFill>
              </a14:hiddenFill>
            </a:ext>
          </a:extLst>
        </p:spPr>
      </p:pic>
      <p:sp>
        <p:nvSpPr>
          <p:cNvPr id="4" name="フッター プレースホルダー 3">
            <a:extLst>
              <a:ext uri="{FF2B5EF4-FFF2-40B4-BE49-F238E27FC236}">
                <a16:creationId xmlns:a16="http://schemas.microsoft.com/office/drawing/2014/main" id="{A34465C8-1228-486E-81D5-DBA673E9ED2F}"/>
              </a:ext>
            </a:extLst>
          </p:cNvPr>
          <p:cNvSpPr>
            <a:spLocks noGrp="1"/>
          </p:cNvSpPr>
          <p:nvPr>
            <p:ph type="ftr" sz="quarter" idx="11"/>
          </p:nvPr>
        </p:nvSpPr>
        <p:spPr/>
        <p:txBody>
          <a:bodyPr/>
          <a:lstStyle/>
          <a:p>
            <a:r>
              <a:rPr kumimoji="1" lang="en-US" altLang="ja-JP" dirty="0"/>
              <a:t>JWWA</a:t>
            </a:r>
            <a:endParaRPr kumimoji="1" lang="ja-JP" altLang="en-US" dirty="0"/>
          </a:p>
        </p:txBody>
      </p:sp>
      <p:sp>
        <p:nvSpPr>
          <p:cNvPr id="3" name="矢印: 右 2">
            <a:extLst>
              <a:ext uri="{FF2B5EF4-FFF2-40B4-BE49-F238E27FC236}">
                <a16:creationId xmlns:a16="http://schemas.microsoft.com/office/drawing/2014/main" id="{5B38510F-13FA-45C1-9BC6-9AB1577DFF30}"/>
              </a:ext>
            </a:extLst>
          </p:cNvPr>
          <p:cNvSpPr/>
          <p:nvPr/>
        </p:nvSpPr>
        <p:spPr>
          <a:xfrm>
            <a:off x="1304560" y="3080152"/>
            <a:ext cx="1197632" cy="487415"/>
          </a:xfrm>
          <a:prstGeom prst="rightArrow">
            <a:avLst/>
          </a:prstGeom>
          <a:pattFill prst="pct50">
            <a:fgClr>
              <a:srgbClr val="820000"/>
            </a:fgClr>
            <a:bgClr>
              <a:srgbClr val="FF0000"/>
            </a:bgClr>
          </a:pattFill>
          <a:ln w="28575">
            <a:solidFill>
              <a:schemeClr val="tx1"/>
            </a:solid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500" b="1" dirty="0">
                <a:ln>
                  <a:solidFill>
                    <a:schemeClr val="tx1"/>
                  </a:solidFill>
                </a:ln>
              </a:rPr>
              <a:t>ルール化</a:t>
            </a:r>
          </a:p>
        </p:txBody>
      </p:sp>
      <p:sp>
        <p:nvSpPr>
          <p:cNvPr id="12" name="矢印: 右 11">
            <a:extLst>
              <a:ext uri="{FF2B5EF4-FFF2-40B4-BE49-F238E27FC236}">
                <a16:creationId xmlns:a16="http://schemas.microsoft.com/office/drawing/2014/main" id="{FFF1DA5E-3456-456E-8A8E-253E3EAB9DFA}"/>
              </a:ext>
            </a:extLst>
          </p:cNvPr>
          <p:cNvSpPr/>
          <p:nvPr/>
        </p:nvSpPr>
        <p:spPr>
          <a:xfrm>
            <a:off x="1150391" y="4155437"/>
            <a:ext cx="1197633" cy="414008"/>
          </a:xfrm>
          <a:prstGeom prst="rightArrow">
            <a:avLst/>
          </a:prstGeom>
          <a:pattFill prst="pct50">
            <a:fgClr>
              <a:srgbClr val="820000"/>
            </a:fgClr>
            <a:bgClr>
              <a:srgbClr val="FF0000"/>
            </a:bgClr>
          </a:pattFill>
          <a:ln w="28575">
            <a:solidFill>
              <a:schemeClr val="tx1"/>
            </a:solid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a:ln>
                  <a:solidFill>
                    <a:schemeClr val="tx1"/>
                  </a:solidFill>
                </a:ln>
              </a:rPr>
              <a:t>ルール化</a:t>
            </a:r>
          </a:p>
        </p:txBody>
      </p:sp>
      <p:sp>
        <p:nvSpPr>
          <p:cNvPr id="7" name="正方形/長方形 6">
            <a:extLst>
              <a:ext uri="{FF2B5EF4-FFF2-40B4-BE49-F238E27FC236}">
                <a16:creationId xmlns:a16="http://schemas.microsoft.com/office/drawing/2014/main" id="{DAA747ED-00F1-4EF2-9FA8-96884CDF64F1}"/>
              </a:ext>
            </a:extLst>
          </p:cNvPr>
          <p:cNvSpPr/>
          <p:nvPr/>
        </p:nvSpPr>
        <p:spPr>
          <a:xfrm>
            <a:off x="4949533" y="5927925"/>
            <a:ext cx="3884241" cy="428426"/>
          </a:xfrm>
          <a:prstGeom prst="rect">
            <a:avLst/>
          </a:prstGeom>
          <a:pattFill prst="pct25">
            <a:fgClr>
              <a:schemeClr val="accent5">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rgbClr val="002060"/>
                </a:solidFill>
                <a:latin typeface="+mn-ea"/>
              </a:rPr>
              <a:t>厚労省：新型インフルエンザ対策マニュアル策定指針　</a:t>
            </a:r>
            <a:r>
              <a:rPr lang="en-US" altLang="ja-JP" sz="1050" b="1" dirty="0">
                <a:solidFill>
                  <a:srgbClr val="002060"/>
                </a:solidFill>
                <a:latin typeface="+mn-ea"/>
              </a:rPr>
              <a:t>Ⅱ-13</a:t>
            </a:r>
            <a:endParaRPr lang="ja-JP" altLang="en-US" sz="1050" b="1" dirty="0">
              <a:solidFill>
                <a:srgbClr val="002060"/>
              </a:solidFill>
              <a:latin typeface="+mn-ea"/>
            </a:endParaRPr>
          </a:p>
        </p:txBody>
      </p:sp>
      <p:pic>
        <p:nvPicPr>
          <p:cNvPr id="10" name="図 9">
            <a:extLst>
              <a:ext uri="{FF2B5EF4-FFF2-40B4-BE49-F238E27FC236}">
                <a16:creationId xmlns:a16="http://schemas.microsoft.com/office/drawing/2014/main" id="{88BCDEB4-3D0A-40DC-85AF-23907C7086C4}"/>
              </a:ext>
            </a:extLst>
          </p:cNvPr>
          <p:cNvPicPr preferRelativeResize="0">
            <a:picLocks noChangeArrowheads="1"/>
          </p:cNvPicPr>
          <p:nvPr/>
        </p:nvPicPr>
        <p:blipFill rotWithShape="1">
          <a:blip r:embed="rId4">
            <a:extLst>
              <a:ext uri="{28A0092B-C50C-407E-A947-70E740481C1C}">
                <a14:useLocalDpi xmlns:a14="http://schemas.microsoft.com/office/drawing/2010/main" val="0"/>
              </a:ext>
            </a:extLst>
          </a:blip>
          <a:srcRect l="9314" t="1243" r="1099" b="1157"/>
          <a:stretch/>
        </p:blipFill>
        <p:spPr bwMode="auto">
          <a:xfrm>
            <a:off x="5107043" y="735657"/>
            <a:ext cx="3970474" cy="519110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a:extLst/>
        </p:spPr>
      </p:pic>
      <p:sp>
        <p:nvSpPr>
          <p:cNvPr id="13" name="フローチャート: 処理 12">
            <a:extLst>
              <a:ext uri="{FF2B5EF4-FFF2-40B4-BE49-F238E27FC236}">
                <a16:creationId xmlns:a16="http://schemas.microsoft.com/office/drawing/2014/main" id="{F6C43846-C9E6-41E0-8BCE-CE7964564324}"/>
              </a:ext>
            </a:extLst>
          </p:cNvPr>
          <p:cNvSpPr/>
          <p:nvPr/>
        </p:nvSpPr>
        <p:spPr>
          <a:xfrm rot="20760000">
            <a:off x="5255654" y="2999089"/>
            <a:ext cx="3979680" cy="752818"/>
          </a:xfrm>
          <a:prstGeom prst="flowChartProcess">
            <a:avLst/>
          </a:prstGeom>
          <a:noFill/>
          <a:ln>
            <a:noFill/>
          </a:ln>
          <a:effectLst>
            <a:glow rad="139700">
              <a:srgbClr val="FF0000">
                <a:alpha val="40000"/>
              </a:srgbClr>
            </a:glow>
            <a:outerShdw blurRad="50800" dist="38100" dir="2700000" algn="tl" rotWithShape="0">
              <a:srgbClr val="FFFF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i="1" dirty="0">
                <a:solidFill>
                  <a:srgbClr val="C00000"/>
                </a:solidFill>
                <a:effectLst>
                  <a:outerShdw blurRad="38100" dist="38100" dir="2700000" algn="tl">
                    <a:srgbClr val="000000">
                      <a:alpha val="43137"/>
                    </a:srgbClr>
                  </a:outerShdw>
                </a:effectLst>
              </a:rPr>
              <a:t>全ての支援は</a:t>
            </a:r>
            <a:endParaRPr lang="en-US" altLang="ja-JP" sz="2400" b="1" i="1" dirty="0">
              <a:solidFill>
                <a:srgbClr val="C00000"/>
              </a:solidFill>
              <a:effectLst>
                <a:outerShdw blurRad="38100" dist="38100" dir="2700000" algn="tl">
                  <a:srgbClr val="000000">
                    <a:alpha val="43137"/>
                  </a:srgbClr>
                </a:outerShdw>
              </a:effectLst>
            </a:endParaRPr>
          </a:p>
          <a:p>
            <a:pPr algn="ctr"/>
            <a:r>
              <a:rPr lang="ja-JP" altLang="en-US" sz="2400" b="1" i="1" dirty="0">
                <a:solidFill>
                  <a:srgbClr val="C00000"/>
                </a:solidFill>
                <a:effectLst>
                  <a:outerShdw blurRad="38100" dist="38100" dir="2700000" algn="tl">
                    <a:srgbClr val="000000">
                      <a:alpha val="43137"/>
                    </a:srgbClr>
                  </a:outerShdw>
                </a:effectLst>
              </a:rPr>
              <a:t>情報連絡の 徹 底 か ら！</a:t>
            </a:r>
          </a:p>
        </p:txBody>
      </p:sp>
      <p:sp>
        <p:nvSpPr>
          <p:cNvPr id="2" name="フローチャート: 処理 1">
            <a:extLst>
              <a:ext uri="{FF2B5EF4-FFF2-40B4-BE49-F238E27FC236}">
                <a16:creationId xmlns:a16="http://schemas.microsoft.com/office/drawing/2014/main" id="{2D675518-93CC-4E16-BBA0-9DA96B9A2246}"/>
              </a:ext>
            </a:extLst>
          </p:cNvPr>
          <p:cNvSpPr/>
          <p:nvPr/>
        </p:nvSpPr>
        <p:spPr>
          <a:xfrm rot="20786063">
            <a:off x="5070153" y="2380291"/>
            <a:ext cx="4165911" cy="761727"/>
          </a:xfrm>
          <a:prstGeom prst="flowChartProcess">
            <a:avLst/>
          </a:prstGeom>
          <a:noFill/>
          <a:ln>
            <a:noFill/>
          </a:ln>
          <a:effectLst>
            <a:glow rad="139700">
              <a:srgbClr val="FF0000">
                <a:alpha val="40000"/>
              </a:srgbClr>
            </a:glow>
            <a:outerShdw blurRad="50800" dist="38100" dir="2700000" algn="tl" rotWithShape="0">
              <a:srgbClr val="FFFF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2400" b="1" i="1" dirty="0">
                <a:solidFill>
                  <a:srgbClr val="C00000"/>
                </a:solidFill>
                <a:effectLst>
                  <a:outerShdw blurRad="38100" dist="38100" dir="2700000" algn="tl">
                    <a:srgbClr val="000000">
                      <a:alpha val="43137"/>
                    </a:srgbClr>
                  </a:outerShdw>
                </a:effectLst>
              </a:rPr>
              <a:t>震度５弱以上！風水害など！</a:t>
            </a:r>
          </a:p>
        </p:txBody>
      </p:sp>
      <p:sp>
        <p:nvSpPr>
          <p:cNvPr id="14" name="正方形/長方形 13">
            <a:extLst>
              <a:ext uri="{FF2B5EF4-FFF2-40B4-BE49-F238E27FC236}">
                <a16:creationId xmlns:a16="http://schemas.microsoft.com/office/drawing/2014/main" id="{EA832D60-4059-4411-9869-263FFC3ABDEF}"/>
              </a:ext>
            </a:extLst>
          </p:cNvPr>
          <p:cNvSpPr/>
          <p:nvPr/>
        </p:nvSpPr>
        <p:spPr>
          <a:xfrm>
            <a:off x="364743" y="5888419"/>
            <a:ext cx="3932718" cy="233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rgbClr val="002060"/>
                </a:solidFill>
              </a:rPr>
              <a:t>※</a:t>
            </a:r>
            <a:r>
              <a:rPr lang="ja-JP" altLang="en-US" sz="1050" b="1" dirty="0">
                <a:solidFill>
                  <a:srgbClr val="002060"/>
                </a:solidFill>
              </a:rPr>
              <a:t>このポスター素材は日水協</a:t>
            </a:r>
            <a:r>
              <a:rPr lang="en-US" altLang="ja-JP" sz="1050" b="1" dirty="0">
                <a:solidFill>
                  <a:srgbClr val="002060"/>
                </a:solidFill>
              </a:rPr>
              <a:t>HP</a:t>
            </a:r>
            <a:r>
              <a:rPr lang="ja-JP" altLang="en-US" sz="1050" b="1" dirty="0">
                <a:solidFill>
                  <a:srgbClr val="002060"/>
                </a:solidFill>
              </a:rPr>
              <a:t>上で提供しています。</a:t>
            </a:r>
          </a:p>
        </p:txBody>
      </p:sp>
      <p:sp>
        <p:nvSpPr>
          <p:cNvPr id="16" name="Rectangle 2">
            <a:extLst>
              <a:ext uri="{FF2B5EF4-FFF2-40B4-BE49-F238E27FC236}">
                <a16:creationId xmlns:a16="http://schemas.microsoft.com/office/drawing/2014/main" id="{81F97F15-606F-4A20-93EB-D77DB0C43C36}"/>
              </a:ext>
            </a:extLst>
          </p:cNvPr>
          <p:cNvSpPr txBox="1">
            <a:spLocks noChangeArrowheads="1"/>
          </p:cNvSpPr>
          <p:nvPr/>
        </p:nvSpPr>
        <p:spPr>
          <a:xfrm>
            <a:off x="7092280" y="79146"/>
            <a:ext cx="2051720" cy="427038"/>
          </a:xfrm>
          <a:prstGeom prst="rect">
            <a:avLst/>
          </a:prstGeom>
        </p:spPr>
        <p:txBody>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r">
              <a:defRPr/>
            </a:pPr>
            <a:r>
              <a:rPr lang="en-US" altLang="ja-JP" sz="140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dirty="0">
                <a:solidFill>
                  <a:schemeClr val="bg2">
                    <a:lumMod val="75000"/>
                  </a:schemeClr>
                </a:solidFill>
                <a:latin typeface="HGPｺﾞｼｯｸM" panose="020B0600000000000000" pitchFamily="50" charset="-128"/>
                <a:ea typeface="HGPｺﾞｼｯｸM" panose="020B0600000000000000" pitchFamily="50" charset="-128"/>
              </a:rPr>
              <a:t>参考</a:t>
            </a:r>
            <a:r>
              <a:rPr lang="en-US" altLang="ja-JP" sz="140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dirty="0">
                <a:solidFill>
                  <a:schemeClr val="bg2">
                    <a:lumMod val="75000"/>
                  </a:schemeClr>
                </a:solidFill>
                <a:latin typeface="HGPｺﾞｼｯｸM" panose="020B0600000000000000" pitchFamily="50" charset="-128"/>
                <a:ea typeface="HGPｺﾞｼｯｸM" panose="020B0600000000000000" pitchFamily="50" charset="-128"/>
              </a:rPr>
              <a:t>　</a:t>
            </a:r>
          </a:p>
        </p:txBody>
      </p:sp>
    </p:spTree>
    <p:extLst>
      <p:ext uri="{BB962C8B-B14F-4D97-AF65-F5344CB8AC3E}">
        <p14:creationId xmlns:p14="http://schemas.microsoft.com/office/powerpoint/2010/main" val="1951134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ー 3">
            <a:extLst>
              <a:ext uri="{FF2B5EF4-FFF2-40B4-BE49-F238E27FC236}">
                <a16:creationId xmlns:a16="http://schemas.microsoft.com/office/drawing/2014/main" id="{3587930D-B3E5-41D7-BAD9-4053BC18115B}"/>
              </a:ext>
            </a:extLst>
          </p:cNvPr>
          <p:cNvSpPr>
            <a:spLocks noGrp="1"/>
          </p:cNvSpPr>
          <p:nvPr>
            <p:ph type="sldNum" sz="quarter" idx="12"/>
          </p:nvPr>
        </p:nvSpPr>
        <p:spPr>
          <a:xfrm>
            <a:off x="6876256" y="6480908"/>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B0511BA-89F1-41B3-B41E-D23412F150D9}" type="slidenum">
              <a:rPr lang="en-US" altLang="ja-JP" sz="900" smtClean="0">
                <a:latin typeface="HG丸ｺﾞｼｯｸM-PRO" panose="020F0600000000000000" pitchFamily="50" charset="-128"/>
                <a:ea typeface="HG丸ｺﾞｼｯｸM-PRO" panose="020F0600000000000000" pitchFamily="50" charset="-128"/>
              </a:rPr>
              <a:pPr>
                <a:spcBef>
                  <a:spcPct val="0"/>
                </a:spcBef>
                <a:buFontTx/>
                <a:buNone/>
              </a:pPr>
              <a:t>14</a:t>
            </a:fld>
            <a:endParaRPr lang="en-US" altLang="ja-JP" sz="900" dirty="0">
              <a:latin typeface="HG丸ｺﾞｼｯｸM-PRO" panose="020F0600000000000000" pitchFamily="50" charset="-128"/>
              <a:ea typeface="HG丸ｺﾞｼｯｸM-PRO" panose="020F0600000000000000" pitchFamily="50" charset="-128"/>
            </a:endParaRPr>
          </a:p>
        </p:txBody>
      </p:sp>
      <p:sp>
        <p:nvSpPr>
          <p:cNvPr id="5" name="Rectangle 2">
            <a:extLst>
              <a:ext uri="{FF2B5EF4-FFF2-40B4-BE49-F238E27FC236}">
                <a16:creationId xmlns:a16="http://schemas.microsoft.com/office/drawing/2014/main" id="{3F3AC158-1360-41A3-93F5-2389A470C70F}"/>
              </a:ext>
            </a:extLst>
          </p:cNvPr>
          <p:cNvSpPr txBox="1">
            <a:spLocks noChangeArrowheads="1"/>
          </p:cNvSpPr>
          <p:nvPr/>
        </p:nvSpPr>
        <p:spPr bwMode="auto">
          <a:xfrm>
            <a:off x="372548" y="1217425"/>
            <a:ext cx="87630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800" b="0" kern="0" dirty="0">
                <a:latin typeface="HG丸ｺﾞｼｯｸM-PRO" panose="020F0600000000000000" pitchFamily="50" charset="-128"/>
                <a:ea typeface="HG丸ｺﾞｼｯｸM-PRO" panose="020F0600000000000000" pitchFamily="50" charset="-128"/>
              </a:rPr>
              <a:t>（３）情報連絡の方法</a:t>
            </a:r>
          </a:p>
        </p:txBody>
      </p:sp>
      <p:sp>
        <p:nvSpPr>
          <p:cNvPr id="20484" name="Text Box 5">
            <a:extLst>
              <a:ext uri="{FF2B5EF4-FFF2-40B4-BE49-F238E27FC236}">
                <a16:creationId xmlns:a16="http://schemas.microsoft.com/office/drawing/2014/main" id="{6EFF6273-BB20-4311-B2F7-1EFC0B8E7CC6}"/>
              </a:ext>
            </a:extLst>
          </p:cNvPr>
          <p:cNvSpPr txBox="1">
            <a:spLocks noChangeArrowheads="1"/>
          </p:cNvSpPr>
          <p:nvPr/>
        </p:nvSpPr>
        <p:spPr bwMode="auto">
          <a:xfrm>
            <a:off x="556796" y="3429000"/>
            <a:ext cx="823168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dirty="0">
                <a:latin typeface="HG丸ｺﾞｼｯｸM-PRO" panose="020F0600000000000000" pitchFamily="50" charset="-128"/>
                <a:ea typeface="HG丸ｺﾞｼｯｸM-PRO" panose="020F0600000000000000" pitchFamily="50" charset="-128"/>
              </a:rPr>
              <a:t>＜ポイント＞</a:t>
            </a:r>
            <a:endParaRPr lang="en-US" altLang="ja-JP" sz="180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800" b="0" dirty="0">
                <a:latin typeface="HG丸ｺﾞｼｯｸM-PRO" panose="020F0600000000000000" pitchFamily="50" charset="-128"/>
                <a:ea typeface="HG丸ｺﾞｼｯｸM-PRO" panose="020F0600000000000000" pitchFamily="50" charset="-128"/>
              </a:rPr>
              <a:t>●伝達方法について、あらかじめ地方支部、都府県支部等内で取り決めておく</a:t>
            </a:r>
            <a:endParaRPr lang="en-US" altLang="ja-JP" sz="1800" b="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800" b="0" dirty="0">
                <a:latin typeface="HG丸ｺﾞｼｯｸM-PRO" panose="020F0600000000000000" pitchFamily="50" charset="-128"/>
                <a:ea typeface="HG丸ｺﾞｼｯｸM-PRO" panose="020F0600000000000000" pitchFamily="50" charset="-128"/>
              </a:rPr>
              <a:t>　ことが望ましい</a:t>
            </a:r>
            <a:endParaRPr lang="en-US" altLang="ja-JP" sz="1800" b="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800" b="0" dirty="0">
                <a:latin typeface="HG丸ｺﾞｼｯｸM-PRO" panose="020F0600000000000000" pitchFamily="50" charset="-128"/>
                <a:ea typeface="HG丸ｺﾞｼｯｸM-PRO" panose="020F0600000000000000" pitchFamily="50" charset="-128"/>
              </a:rPr>
              <a:t>●通常回線による電話が使用不能となった場合を想定し、衛星電話等の複数の</a:t>
            </a:r>
            <a:endParaRPr lang="en-US" altLang="ja-JP" sz="1800" b="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800" b="0" dirty="0">
                <a:latin typeface="HG丸ｺﾞｼｯｸM-PRO" panose="020F0600000000000000" pitchFamily="50" charset="-128"/>
                <a:ea typeface="HG丸ｺﾞｼｯｸM-PRO" panose="020F0600000000000000" pitchFamily="50" charset="-128"/>
              </a:rPr>
              <a:t>　非常用通信手段を確保することが重要</a:t>
            </a:r>
            <a:endParaRPr lang="en-US" altLang="ja-JP" sz="1800" b="0" dirty="0">
              <a:latin typeface="HG丸ｺﾞｼｯｸM-PRO" panose="020F0600000000000000" pitchFamily="50" charset="-128"/>
              <a:ea typeface="HG丸ｺﾞｼｯｸM-PRO" panose="020F0600000000000000" pitchFamily="50" charset="-128"/>
            </a:endParaRPr>
          </a:p>
        </p:txBody>
      </p:sp>
      <p:sp>
        <p:nvSpPr>
          <p:cNvPr id="7" name="Text Box 5">
            <a:extLst>
              <a:ext uri="{FF2B5EF4-FFF2-40B4-BE49-F238E27FC236}">
                <a16:creationId xmlns:a16="http://schemas.microsoft.com/office/drawing/2014/main" id="{51D36C27-74D7-4494-8800-661C81835E9C}"/>
              </a:ext>
            </a:extLst>
          </p:cNvPr>
          <p:cNvSpPr txBox="1">
            <a:spLocks noChangeArrowheads="1"/>
          </p:cNvSpPr>
          <p:nvPr/>
        </p:nvSpPr>
        <p:spPr bwMode="auto">
          <a:xfrm>
            <a:off x="446170" y="1888035"/>
            <a:ext cx="8342312" cy="1206183"/>
          </a:xfrm>
          <a:prstGeom prst="rect">
            <a:avLst/>
          </a:prstGeom>
          <a:solidFill>
            <a:srgbClr val="FFFF99"/>
          </a:solidFill>
          <a:ln w="9525">
            <a:solidFill>
              <a:schemeClr val="tx1"/>
            </a:solidFill>
            <a:miter lim="800000"/>
            <a:headEnd/>
            <a:tailEnd/>
          </a:ln>
          <a:extLst/>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50000"/>
              </a:spcBef>
              <a:buFont typeface="Wingdings" panose="05000000000000000000" pitchFamily="2" charset="2"/>
              <a:buChar char="Ø"/>
              <a:defRPr/>
            </a:pPr>
            <a:r>
              <a:rPr lang="ja-JP" altLang="en-US" sz="2400" b="0" dirty="0">
                <a:latin typeface="HG丸ｺﾞｼｯｸM-PRO" panose="020F0600000000000000" pitchFamily="50" charset="-128"/>
                <a:ea typeface="HG丸ｺﾞｼｯｸM-PRO" panose="020F0600000000000000" pitchFamily="50" charset="-128"/>
              </a:rPr>
              <a:t>情報連絡は、電話、電子メール、</a:t>
            </a:r>
            <a:r>
              <a:rPr lang="en-US" altLang="ja-JP" sz="2400" b="0" dirty="0">
                <a:latin typeface="HG丸ｺﾞｼｯｸM-PRO" panose="020F0600000000000000" pitchFamily="50" charset="-128"/>
                <a:ea typeface="HG丸ｺﾞｼｯｸM-PRO" panose="020F0600000000000000" pitchFamily="50" charset="-128"/>
              </a:rPr>
              <a:t>FAX</a:t>
            </a:r>
            <a:r>
              <a:rPr lang="ja-JP" altLang="en-US" sz="2400" b="0" dirty="0">
                <a:latin typeface="HG丸ｺﾞｼｯｸM-PRO" panose="020F0600000000000000" pitchFamily="50" charset="-128"/>
                <a:ea typeface="HG丸ｺﾞｼｯｸM-PRO" panose="020F0600000000000000" pitchFamily="50" charset="-128"/>
              </a:rPr>
              <a:t>又は無線等により迅速かつ適切に伝達できる方法で行う</a:t>
            </a:r>
          </a:p>
        </p:txBody>
      </p:sp>
      <p:sp>
        <p:nvSpPr>
          <p:cNvPr id="8" name="Rectangle 2">
            <a:extLst>
              <a:ext uri="{FF2B5EF4-FFF2-40B4-BE49-F238E27FC236}">
                <a16:creationId xmlns:a16="http://schemas.microsoft.com/office/drawing/2014/main" id="{C68B08F4-BB8E-4B22-9FFB-55ACBE073B7B}"/>
              </a:ext>
            </a:extLst>
          </p:cNvPr>
          <p:cNvSpPr txBox="1">
            <a:spLocks noChangeArrowheads="1"/>
          </p:cNvSpPr>
          <p:nvPr/>
        </p:nvSpPr>
        <p:spPr bwMode="auto">
          <a:xfrm>
            <a:off x="7596188" y="0"/>
            <a:ext cx="15478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ja-JP" altLang="en-US"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手引き </a:t>
            </a:r>
            <a:r>
              <a:rPr lang="en-US" altLang="ja-JP"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P3</a:t>
            </a:r>
            <a:r>
              <a:rPr lang="ja-JP" altLang="en-US"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en-US" altLang="ja-JP"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4》</a:t>
            </a:r>
            <a:r>
              <a:rPr lang="ja-JP" altLang="en-US"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　</a:t>
            </a:r>
          </a:p>
        </p:txBody>
      </p:sp>
      <p:sp>
        <p:nvSpPr>
          <p:cNvPr id="9" name="Rectangle 2">
            <a:extLst>
              <a:ext uri="{FF2B5EF4-FFF2-40B4-BE49-F238E27FC236}">
                <a16:creationId xmlns:a16="http://schemas.microsoft.com/office/drawing/2014/main" id="{31111EB8-2138-4A24-97A0-232F8E2711AF}"/>
              </a:ext>
            </a:extLst>
          </p:cNvPr>
          <p:cNvSpPr txBox="1">
            <a:spLocks noChangeArrowheads="1"/>
          </p:cNvSpPr>
          <p:nvPr/>
        </p:nvSpPr>
        <p:spPr bwMode="auto">
          <a:xfrm>
            <a:off x="318769" y="602181"/>
            <a:ext cx="4946629"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800" b="0" kern="0" dirty="0">
                <a:latin typeface="HG丸ｺﾞｼｯｸM-PRO" panose="020F0600000000000000" pitchFamily="50" charset="-128"/>
                <a:ea typeface="HG丸ｺﾞｼｯｸM-PRO" panose="020F0600000000000000" pitchFamily="50" charset="-128"/>
              </a:rPr>
              <a:t>３－１．情報連絡体制</a:t>
            </a:r>
          </a:p>
        </p:txBody>
      </p:sp>
      <p:sp>
        <p:nvSpPr>
          <p:cNvPr id="10" name="フッター プレースホルダー 1">
            <a:extLst>
              <a:ext uri="{FF2B5EF4-FFF2-40B4-BE49-F238E27FC236}">
                <a16:creationId xmlns:a16="http://schemas.microsoft.com/office/drawing/2014/main" id="{148AF480-ACBB-4BF6-8057-11F98701B376}"/>
              </a:ext>
            </a:extLst>
          </p:cNvPr>
          <p:cNvSpPr>
            <a:spLocks noGrp="1"/>
          </p:cNvSpPr>
          <p:nvPr>
            <p:ph type="ftr" sz="quarter" idx="11"/>
          </p:nvPr>
        </p:nvSpPr>
        <p:spPr>
          <a:xfrm>
            <a:off x="3028950" y="6309320"/>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2102196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ー 3">
            <a:extLst>
              <a:ext uri="{FF2B5EF4-FFF2-40B4-BE49-F238E27FC236}">
                <a16:creationId xmlns:a16="http://schemas.microsoft.com/office/drawing/2014/main" id="{3587930D-B3E5-41D7-BAD9-4053BC18115B}"/>
              </a:ext>
            </a:extLst>
          </p:cNvPr>
          <p:cNvSpPr>
            <a:spLocks noGrp="1"/>
          </p:cNvSpPr>
          <p:nvPr>
            <p:ph type="sldNum" sz="quarter" idx="12"/>
          </p:nvPr>
        </p:nvSpPr>
        <p:spPr>
          <a:xfrm>
            <a:off x="6882592" y="6397840"/>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B0511BA-89F1-41B3-B41E-D23412F150D9}" type="slidenum">
              <a:rPr lang="en-US" altLang="ja-JP" sz="900" smtClean="0">
                <a:latin typeface="HG丸ｺﾞｼｯｸM-PRO" panose="020F0600000000000000" pitchFamily="50" charset="-128"/>
                <a:ea typeface="HG丸ｺﾞｼｯｸM-PRO" panose="020F0600000000000000" pitchFamily="50" charset="-128"/>
              </a:rPr>
              <a:pPr>
                <a:spcBef>
                  <a:spcPct val="0"/>
                </a:spcBef>
                <a:buFontTx/>
                <a:buNone/>
              </a:pPr>
              <a:t>15</a:t>
            </a:fld>
            <a:endParaRPr lang="en-US" altLang="ja-JP" sz="900" dirty="0">
              <a:latin typeface="HG丸ｺﾞｼｯｸM-PRO" panose="020F0600000000000000" pitchFamily="50" charset="-128"/>
              <a:ea typeface="HG丸ｺﾞｼｯｸM-PRO" panose="020F0600000000000000" pitchFamily="50" charset="-128"/>
            </a:endParaRPr>
          </a:p>
        </p:txBody>
      </p:sp>
      <p:sp>
        <p:nvSpPr>
          <p:cNvPr id="5" name="Rectangle 2">
            <a:extLst>
              <a:ext uri="{FF2B5EF4-FFF2-40B4-BE49-F238E27FC236}">
                <a16:creationId xmlns:a16="http://schemas.microsoft.com/office/drawing/2014/main" id="{3F3AC158-1360-41A3-93F5-2389A470C70F}"/>
              </a:ext>
            </a:extLst>
          </p:cNvPr>
          <p:cNvSpPr txBox="1">
            <a:spLocks noChangeArrowheads="1"/>
          </p:cNvSpPr>
          <p:nvPr/>
        </p:nvSpPr>
        <p:spPr bwMode="auto">
          <a:xfrm>
            <a:off x="190500" y="769346"/>
            <a:ext cx="87630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800" b="0" kern="0" dirty="0">
                <a:latin typeface="HG丸ｺﾞｼｯｸM-PRO" panose="020F0600000000000000" pitchFamily="50" charset="-128"/>
                <a:ea typeface="HG丸ｺﾞｼｯｸM-PRO" panose="020F0600000000000000" pitchFamily="50" charset="-128"/>
              </a:rPr>
              <a:t>（４）情報連絡体制における役割</a:t>
            </a:r>
          </a:p>
        </p:txBody>
      </p:sp>
      <p:sp>
        <p:nvSpPr>
          <p:cNvPr id="8" name="Rectangle 2">
            <a:extLst>
              <a:ext uri="{FF2B5EF4-FFF2-40B4-BE49-F238E27FC236}">
                <a16:creationId xmlns:a16="http://schemas.microsoft.com/office/drawing/2014/main" id="{C68B08F4-BB8E-4B22-9FFB-55ACBE073B7B}"/>
              </a:ext>
            </a:extLst>
          </p:cNvPr>
          <p:cNvSpPr txBox="1">
            <a:spLocks noChangeArrowheads="1"/>
          </p:cNvSpPr>
          <p:nvPr/>
        </p:nvSpPr>
        <p:spPr bwMode="auto">
          <a:xfrm>
            <a:off x="7596188" y="0"/>
            <a:ext cx="15478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ja-JP" altLang="en-US"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手引き </a:t>
            </a:r>
            <a:r>
              <a:rPr lang="en-US" altLang="ja-JP"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P4</a:t>
            </a:r>
            <a:r>
              <a:rPr lang="ja-JP" altLang="en-US"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en-US" altLang="ja-JP" sz="1200" kern="0" dirty="0">
                <a:solidFill>
                  <a:schemeClr val="bg2">
                    <a:lumMod val="75000"/>
                  </a:schemeClr>
                </a:solidFill>
                <a:latin typeface="HG丸ｺﾞｼｯｸM-PRO" panose="020F0600000000000000" pitchFamily="50" charset="-128"/>
                <a:ea typeface="HG丸ｺﾞｼｯｸM-PRO" panose="020F0600000000000000" pitchFamily="50" charset="-128"/>
              </a:rPr>
              <a:t>5</a:t>
            </a:r>
            <a:r>
              <a:rPr lang="en-US" altLang="ja-JP"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ja-JP" altLang="en-US"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　</a:t>
            </a:r>
          </a:p>
        </p:txBody>
      </p:sp>
      <p:sp>
        <p:nvSpPr>
          <p:cNvPr id="9" name="Rectangle 2">
            <a:extLst>
              <a:ext uri="{FF2B5EF4-FFF2-40B4-BE49-F238E27FC236}">
                <a16:creationId xmlns:a16="http://schemas.microsoft.com/office/drawing/2014/main" id="{31111EB8-2138-4A24-97A0-232F8E2711AF}"/>
              </a:ext>
            </a:extLst>
          </p:cNvPr>
          <p:cNvSpPr txBox="1">
            <a:spLocks noChangeArrowheads="1"/>
          </p:cNvSpPr>
          <p:nvPr/>
        </p:nvSpPr>
        <p:spPr bwMode="auto">
          <a:xfrm>
            <a:off x="182130" y="238931"/>
            <a:ext cx="4946629"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800" b="0" kern="0" dirty="0">
                <a:latin typeface="HG丸ｺﾞｼｯｸM-PRO" panose="020F0600000000000000" pitchFamily="50" charset="-128"/>
                <a:ea typeface="HG丸ｺﾞｼｯｸM-PRO" panose="020F0600000000000000" pitchFamily="50" charset="-128"/>
              </a:rPr>
              <a:t>３－１．情報連絡体制</a:t>
            </a:r>
          </a:p>
        </p:txBody>
      </p:sp>
      <p:sp>
        <p:nvSpPr>
          <p:cNvPr id="17" name="Text Box 5">
            <a:extLst>
              <a:ext uri="{FF2B5EF4-FFF2-40B4-BE49-F238E27FC236}">
                <a16:creationId xmlns:a16="http://schemas.microsoft.com/office/drawing/2014/main" id="{BD433E4E-44C0-4245-AAA9-6D6EEF723B43}"/>
              </a:ext>
            </a:extLst>
          </p:cNvPr>
          <p:cNvSpPr txBox="1">
            <a:spLocks noChangeArrowheads="1"/>
          </p:cNvSpPr>
          <p:nvPr/>
        </p:nvSpPr>
        <p:spPr bwMode="auto">
          <a:xfrm>
            <a:off x="204563" y="1539615"/>
            <a:ext cx="8496944" cy="2668138"/>
          </a:xfrm>
          <a:prstGeom prst="rect">
            <a:avLst/>
          </a:prstGeom>
          <a:noFill/>
          <a:ln w="9525">
            <a:solidFill>
              <a:schemeClr val="tx1"/>
            </a:solidFill>
            <a:miter lim="800000"/>
            <a:headEnd/>
            <a:tailEnd/>
          </a:ln>
          <a:extLst/>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20000"/>
              </a:lnSpc>
              <a:spcBef>
                <a:spcPct val="50000"/>
              </a:spcBef>
              <a:buFont typeface="Wingdings" panose="05000000000000000000" pitchFamily="2" charset="2"/>
              <a:buChar char="Ø"/>
              <a:defRPr/>
            </a:pPr>
            <a:r>
              <a:rPr lang="ja-JP" altLang="en-US" sz="1800" b="1" dirty="0">
                <a:solidFill>
                  <a:srgbClr val="002060"/>
                </a:solidFill>
                <a:latin typeface="HG丸ｺﾞｼｯｸM-PRO" panose="020F0600000000000000" pitchFamily="50" charset="-128"/>
                <a:ea typeface="HG丸ｺﾞｼｯｸM-PRO" panose="020F0600000000000000" pitchFamily="50" charset="-128"/>
              </a:rPr>
              <a:t>被災水道事業体</a:t>
            </a:r>
            <a:endParaRPr lang="en-US" altLang="ja-JP" sz="1800" b="1" dirty="0">
              <a:solidFill>
                <a:srgbClr val="002060"/>
              </a:solidFill>
              <a:latin typeface="HG丸ｺﾞｼｯｸM-PRO" panose="020F0600000000000000" pitchFamily="50" charset="-128"/>
              <a:ea typeface="HG丸ｺﾞｼｯｸM-PRO" panose="020F0600000000000000" pitchFamily="50" charset="-128"/>
            </a:endParaRPr>
          </a:p>
          <a:p>
            <a:pPr lvl="1">
              <a:lnSpc>
                <a:spcPct val="120000"/>
              </a:lnSpc>
              <a:spcBef>
                <a:spcPct val="50000"/>
              </a:spcBef>
              <a:buFont typeface="Arial" panose="020B0604020202020204" pitchFamily="34" charset="0"/>
              <a:buChar char="•"/>
              <a:defRPr/>
            </a:pPr>
            <a:r>
              <a:rPr lang="ja-JP" altLang="en-US" sz="1800" b="1" u="sng" dirty="0">
                <a:solidFill>
                  <a:srgbClr val="FF0066"/>
                </a:solidFill>
                <a:uFill>
                  <a:solidFill>
                    <a:srgbClr val="FF0066"/>
                  </a:solidFill>
                </a:uFill>
                <a:latin typeface="HG丸ｺﾞｼｯｸM-PRO" panose="020F0600000000000000" pitchFamily="50" charset="-128"/>
                <a:ea typeface="HG丸ｺﾞｼｯｸM-PRO" panose="020F0600000000000000" pitchFamily="50" charset="-128"/>
                <a:cs typeface="メイリオ" pitchFamily="50" charset="-128"/>
              </a:rPr>
              <a:t>地震等緊急時には、早期に水道施設の被害状況、 応援要請の有無を所属する被災都府県支部長等に連絡する</a:t>
            </a:r>
            <a:endParaRPr lang="en-US" altLang="ja-JP" sz="1800" b="1" u="sng" dirty="0">
              <a:solidFill>
                <a:srgbClr val="FF0066"/>
              </a:solidFill>
              <a:uFill>
                <a:solidFill>
                  <a:srgbClr val="FF0066"/>
                </a:solidFill>
              </a:uFill>
              <a:latin typeface="HG丸ｺﾞｼｯｸM-PRO" panose="020F0600000000000000" pitchFamily="50" charset="-128"/>
              <a:ea typeface="HG丸ｺﾞｼｯｸM-PRO" panose="020F0600000000000000" pitchFamily="50" charset="-128"/>
              <a:cs typeface="メイリオ" pitchFamily="50" charset="-128"/>
            </a:endParaRPr>
          </a:p>
          <a:p>
            <a:pPr lvl="1">
              <a:lnSpc>
                <a:spcPct val="120000"/>
              </a:lnSpc>
              <a:spcBef>
                <a:spcPct val="50000"/>
              </a:spcBef>
              <a:buFont typeface="Arial" panose="020B0604020202020204" pitchFamily="34" charset="0"/>
              <a:buChar char="•"/>
              <a:defRPr/>
            </a:pPr>
            <a:r>
              <a:rPr lang="ja-JP" altLang="en-US" sz="1800" dirty="0">
                <a:uFill>
                  <a:solidFill>
                    <a:srgbClr val="FF0066"/>
                  </a:solidFill>
                </a:uFill>
                <a:latin typeface="HG丸ｺﾞｼｯｸM-PRO" panose="020F0600000000000000" pitchFamily="50" charset="-128"/>
                <a:ea typeface="HG丸ｺﾞｼｯｸM-PRO" panose="020F0600000000000000" pitchFamily="50" charset="-128"/>
                <a:cs typeface="メイリオ" pitchFamily="50" charset="-128"/>
              </a:rPr>
              <a:t>給水車の要請台数等の具体的な要請項目については、決定次第順次連絡を行う</a:t>
            </a:r>
            <a:endParaRPr lang="en-US" altLang="ja-JP" sz="1800" dirty="0">
              <a:uFill>
                <a:solidFill>
                  <a:srgbClr val="FF0066"/>
                </a:solidFill>
              </a:uFill>
              <a:latin typeface="HG丸ｺﾞｼｯｸM-PRO" panose="020F0600000000000000" pitchFamily="50" charset="-128"/>
              <a:ea typeface="HG丸ｺﾞｼｯｸM-PRO" panose="020F0600000000000000" pitchFamily="50" charset="-128"/>
              <a:cs typeface="メイリオ" pitchFamily="50" charset="-128"/>
            </a:endParaRPr>
          </a:p>
          <a:p>
            <a:pPr lvl="1">
              <a:lnSpc>
                <a:spcPct val="120000"/>
              </a:lnSpc>
              <a:spcBef>
                <a:spcPct val="50000"/>
              </a:spcBef>
              <a:buFont typeface="Arial" panose="020B0604020202020204" pitchFamily="34" charset="0"/>
              <a:buChar char="•"/>
              <a:defRPr/>
            </a:pPr>
            <a:r>
              <a:rPr lang="ja-JP" altLang="en-US" sz="1800" dirty="0">
                <a:uFill>
                  <a:solidFill>
                    <a:srgbClr val="FF0066"/>
                  </a:solidFill>
                </a:uFill>
                <a:latin typeface="HG丸ｺﾞｼｯｸM-PRO" panose="020F0600000000000000" pitchFamily="50" charset="-128"/>
                <a:ea typeface="HG丸ｺﾞｼｯｸM-PRO" panose="020F0600000000000000" pitchFamily="50" charset="-128"/>
                <a:cs typeface="メイリオ" pitchFamily="50" charset="-128"/>
              </a:rPr>
              <a:t>発災以降、時間経過や状況変化に応じて、被災都府県支部長等に対し定期的に復旧状況及び応援活動状況等を報告する</a:t>
            </a:r>
            <a:endParaRPr lang="ja-JP" altLang="en-US" sz="1800" b="0" dirty="0">
              <a:latin typeface="HG丸ｺﾞｼｯｸM-PRO" panose="020F0600000000000000" pitchFamily="50" charset="-128"/>
              <a:ea typeface="HG丸ｺﾞｼｯｸM-PRO" panose="020F0600000000000000" pitchFamily="50" charset="-128"/>
            </a:endParaRPr>
          </a:p>
        </p:txBody>
      </p:sp>
      <p:sp>
        <p:nvSpPr>
          <p:cNvPr id="7" name="Text Box 5">
            <a:extLst>
              <a:ext uri="{FF2B5EF4-FFF2-40B4-BE49-F238E27FC236}">
                <a16:creationId xmlns:a16="http://schemas.microsoft.com/office/drawing/2014/main" id="{78A9D91B-9A9B-40D3-A5D3-AB84CD28C35F}"/>
              </a:ext>
            </a:extLst>
          </p:cNvPr>
          <p:cNvSpPr txBox="1">
            <a:spLocks noChangeArrowheads="1"/>
          </p:cNvSpPr>
          <p:nvPr/>
        </p:nvSpPr>
        <p:spPr bwMode="auto">
          <a:xfrm>
            <a:off x="468853" y="4299138"/>
            <a:ext cx="818955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dirty="0">
                <a:latin typeface="HG丸ｺﾞｼｯｸM-PRO" panose="020F0600000000000000" pitchFamily="50" charset="-128"/>
                <a:ea typeface="HG丸ｺﾞｼｯｸM-PRO" panose="020F0600000000000000" pitchFamily="50" charset="-128"/>
              </a:rPr>
              <a:t>＜ポイント＞</a:t>
            </a:r>
            <a:endParaRPr lang="en-US" altLang="ja-JP" sz="180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800" b="0" dirty="0">
                <a:latin typeface="HG丸ｺﾞｼｯｸM-PRO" panose="020F0600000000000000" pitchFamily="50" charset="-128"/>
                <a:ea typeface="HG丸ｺﾞｼｯｸM-PRO" panose="020F0600000000000000" pitchFamily="50" charset="-128"/>
              </a:rPr>
              <a:t>　</a:t>
            </a:r>
            <a:r>
              <a:rPr lang="ja-JP" altLang="en-US" sz="1800" b="1" dirty="0">
                <a:solidFill>
                  <a:srgbClr val="FF0066"/>
                </a:solidFill>
                <a:latin typeface="HG丸ｺﾞｼｯｸM-PRO" panose="020F0600000000000000" pitchFamily="50" charset="-128"/>
                <a:ea typeface="HG丸ｺﾞｼｯｸM-PRO" panose="020F0600000000000000" pitchFamily="50" charset="-128"/>
              </a:rPr>
              <a:t>●</a:t>
            </a:r>
            <a:r>
              <a:rPr lang="ja-JP" altLang="en-US" sz="1800" b="1" u="sng" dirty="0">
                <a:solidFill>
                  <a:srgbClr val="FF0066"/>
                </a:solidFill>
                <a:latin typeface="HG丸ｺﾞｼｯｸM-PRO" panose="020F0600000000000000" pitchFamily="50" charset="-128"/>
                <a:ea typeface="HG丸ｺﾞｼｯｸM-PRO" panose="020F0600000000000000" pitchFamily="50" charset="-128"/>
              </a:rPr>
              <a:t>地震等緊急時は、水道施設の被害の有無、応援要請の有無に関わらず</a:t>
            </a:r>
            <a:endParaRPr lang="en-US" altLang="ja-JP" sz="1800" b="1" u="sng" dirty="0">
              <a:solidFill>
                <a:srgbClr val="FF0066"/>
              </a:solidFill>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800" dirty="0">
                <a:solidFill>
                  <a:srgbClr val="FF0066"/>
                </a:solidFill>
                <a:latin typeface="HG丸ｺﾞｼｯｸM-PRO" panose="020F0600000000000000" pitchFamily="50" charset="-128"/>
                <a:ea typeface="HG丸ｺﾞｼｯｸM-PRO" panose="020F0600000000000000" pitchFamily="50" charset="-128"/>
              </a:rPr>
              <a:t>　　</a:t>
            </a:r>
            <a:r>
              <a:rPr lang="ja-JP" altLang="en-US" sz="1800" b="1" u="sng" dirty="0">
                <a:solidFill>
                  <a:srgbClr val="FF0066"/>
                </a:solidFill>
                <a:latin typeface="HG丸ｺﾞｼｯｸM-PRO" panose="020F0600000000000000" pitchFamily="50" charset="-128"/>
                <a:ea typeface="HG丸ｺﾞｼｯｸM-PRO" panose="020F0600000000000000" pitchFamily="50" charset="-128"/>
              </a:rPr>
              <a:t>被災都府県支部長等にまず一報を！！</a:t>
            </a:r>
            <a:endParaRPr lang="en-US" altLang="ja-JP" sz="1800" b="1" u="sng" dirty="0">
              <a:solidFill>
                <a:srgbClr val="FF0066"/>
              </a:solidFill>
              <a:latin typeface="HG丸ｺﾞｼｯｸM-PRO" panose="020F0600000000000000" pitchFamily="50" charset="-128"/>
              <a:ea typeface="HG丸ｺﾞｼｯｸM-PRO" panose="020F0600000000000000" pitchFamily="50" charset="-128"/>
            </a:endParaRPr>
          </a:p>
        </p:txBody>
      </p:sp>
      <p:grpSp>
        <p:nvGrpSpPr>
          <p:cNvPr id="2" name="グループ化 1">
            <a:extLst>
              <a:ext uri="{FF2B5EF4-FFF2-40B4-BE49-F238E27FC236}">
                <a16:creationId xmlns:a16="http://schemas.microsoft.com/office/drawing/2014/main" id="{37D6F9C3-093E-43A7-99C6-A7EBB7CE1FB8}"/>
              </a:ext>
            </a:extLst>
          </p:cNvPr>
          <p:cNvGrpSpPr/>
          <p:nvPr/>
        </p:nvGrpSpPr>
        <p:grpSpPr>
          <a:xfrm>
            <a:off x="68306" y="5699309"/>
            <a:ext cx="9007388" cy="638423"/>
            <a:chOff x="176688" y="4480508"/>
            <a:chExt cx="8346961" cy="638423"/>
          </a:xfrm>
        </p:grpSpPr>
        <p:sp>
          <p:nvSpPr>
            <p:cNvPr id="10" name="正方形/長方形 9">
              <a:extLst>
                <a:ext uri="{FF2B5EF4-FFF2-40B4-BE49-F238E27FC236}">
                  <a16:creationId xmlns:a16="http://schemas.microsoft.com/office/drawing/2014/main" id="{D28384A4-FB8E-4319-9ADE-59DFA39E2A87}"/>
                </a:ext>
              </a:extLst>
            </p:cNvPr>
            <p:cNvSpPr/>
            <p:nvPr/>
          </p:nvSpPr>
          <p:spPr>
            <a:xfrm>
              <a:off x="176688" y="4795766"/>
              <a:ext cx="8346961" cy="323165"/>
            </a:xfrm>
            <a:prstGeom prst="rect">
              <a:avLst/>
            </a:prstGeom>
            <a:noFill/>
            <a:ln w="28575">
              <a:solidFill>
                <a:srgbClr val="00B050"/>
              </a:solidFill>
            </a:ln>
          </p:spPr>
          <p:txBody>
            <a:bodyPr wrap="square">
              <a:spAutoFit/>
            </a:bodyPr>
            <a:lstStyle/>
            <a:p>
              <a:r>
                <a:rPr lang="ja-JP" altLang="en-US" sz="1500" b="1" u="sng" dirty="0">
                  <a:solidFill>
                    <a:srgbClr val="C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（震度</a:t>
              </a:r>
              <a:r>
                <a:rPr lang="en-US" altLang="ja-JP" sz="1500" b="1" u="sng" dirty="0">
                  <a:solidFill>
                    <a:srgbClr val="C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5(</a:t>
              </a:r>
              <a:r>
                <a:rPr lang="ja-JP" altLang="en-US" sz="1500" b="1" u="sng" dirty="0">
                  <a:solidFill>
                    <a:srgbClr val="C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弱）以上</a:t>
              </a:r>
              <a:r>
                <a:rPr lang="ja-JP" altLang="en-US" sz="1500" dirty="0">
                  <a:solidFill>
                    <a:srgbClr val="002060"/>
                  </a:solidFill>
                  <a:latin typeface="HG丸ｺﾞｼｯｸM-PRO" panose="020F0600000000000000" pitchFamily="50" charset="-128"/>
                  <a:ea typeface="HG丸ｺﾞｼｯｸM-PRO" panose="020F0600000000000000" pitchFamily="50" charset="-128"/>
                </a:rPr>
                <a:t>の地震）または（その他の</a:t>
              </a:r>
              <a:r>
                <a:rPr lang="ja-JP" altLang="en-US" sz="1500" b="1" u="sng" dirty="0">
                  <a:solidFill>
                    <a:srgbClr val="C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自然災害</a:t>
              </a:r>
              <a:r>
                <a:rPr lang="ja-JP" altLang="en-US" sz="1500" dirty="0">
                  <a:solidFill>
                    <a:srgbClr val="002060"/>
                  </a:solidFill>
                  <a:latin typeface="HG丸ｺﾞｼｯｸM-PRO" panose="020F0600000000000000" pitchFamily="50" charset="-128"/>
                  <a:ea typeface="HG丸ｺﾞｼｯｸM-PRO" panose="020F0600000000000000" pitchFamily="50" charset="-128"/>
                </a:rPr>
                <a:t>及び</a:t>
              </a:r>
              <a:r>
                <a:rPr lang="ja-JP" altLang="en-US" sz="1500" b="1" u="sng" dirty="0">
                  <a:solidFill>
                    <a:srgbClr val="C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事故等</a:t>
              </a:r>
              <a:r>
                <a:rPr lang="ja-JP" altLang="en-US" sz="1500" dirty="0">
                  <a:solidFill>
                    <a:srgbClr val="002060"/>
                  </a:solidFill>
                  <a:latin typeface="HG丸ｺﾞｼｯｸM-PRO" panose="020F0600000000000000" pitchFamily="50" charset="-128"/>
                  <a:ea typeface="HG丸ｺﾞｼｯｸM-PRO" panose="020F0600000000000000" pitchFamily="50" charset="-128"/>
                </a:rPr>
                <a:t>により</a:t>
              </a:r>
              <a:r>
                <a:rPr lang="ja-JP" altLang="en-US" sz="1500" b="1" u="sng" dirty="0">
                  <a:solidFill>
                    <a:srgbClr val="C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大規模な断水が発生）</a:t>
              </a:r>
              <a:r>
                <a:rPr lang="ja-JP" altLang="en-US" sz="1500" dirty="0">
                  <a:solidFill>
                    <a:srgbClr val="002060"/>
                  </a:solidFill>
                  <a:latin typeface="HG丸ｺﾞｼｯｸM-PRO" panose="020F0600000000000000" pitchFamily="50" charset="-128"/>
                  <a:ea typeface="HG丸ｺﾞｼｯｸM-PRO" panose="020F0600000000000000" pitchFamily="50" charset="-128"/>
                </a:rPr>
                <a:t>した場合</a:t>
              </a:r>
              <a:endParaRPr lang="ja-JP" altLang="en-US" sz="1500" dirty="0">
                <a:latin typeface="HG丸ｺﾞｼｯｸM-PRO" panose="020F0600000000000000" pitchFamily="50" charset="-128"/>
                <a:ea typeface="HG丸ｺﾞｼｯｸM-PRO" panose="020F0600000000000000" pitchFamily="50" charset="-128"/>
              </a:endParaRPr>
            </a:p>
          </p:txBody>
        </p:sp>
        <p:sp>
          <p:nvSpPr>
            <p:cNvPr id="13" name="Rectangle 229">
              <a:extLst>
                <a:ext uri="{FF2B5EF4-FFF2-40B4-BE49-F238E27FC236}">
                  <a16:creationId xmlns:a16="http://schemas.microsoft.com/office/drawing/2014/main" id="{470603F6-2C6B-4D5F-9CFA-7E1CF9166444}"/>
                </a:ext>
              </a:extLst>
            </p:cNvPr>
            <p:cNvSpPr>
              <a:spLocks noChangeArrowheads="1"/>
            </p:cNvSpPr>
            <p:nvPr/>
          </p:nvSpPr>
          <p:spPr bwMode="auto">
            <a:xfrm>
              <a:off x="285503" y="4480508"/>
              <a:ext cx="1527752"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rgbClr val="002060"/>
                  </a:solidFill>
                  <a:effectLst/>
                  <a:latin typeface="HG丸ｺﾞｼｯｸM-PRO" panose="020F0600000000000000" pitchFamily="50" charset="-128"/>
                  <a:ea typeface="HG丸ｺﾞｼｯｸM-PRO" panose="020F0600000000000000" pitchFamily="50" charset="-128"/>
                  <a:cs typeface="メイリオ" pitchFamily="50" charset="-128"/>
                </a:rPr>
                <a:t>地震等緊急時</a:t>
              </a:r>
              <a:endParaRPr kumimoji="1" lang="ja-JP" b="1" i="0" u="none" strike="noStrike" cap="none" normalizeH="0" baseline="0" dirty="0">
                <a:ln>
                  <a:noFill/>
                </a:ln>
                <a:solidFill>
                  <a:srgbClr val="002060"/>
                </a:solidFill>
                <a:effectLst/>
                <a:latin typeface="HG丸ｺﾞｼｯｸM-PRO" panose="020F0600000000000000" pitchFamily="50" charset="-128"/>
                <a:ea typeface="HG丸ｺﾞｼｯｸM-PRO" panose="020F0600000000000000" pitchFamily="50" charset="-128"/>
                <a:cs typeface="メイリオ" pitchFamily="50" charset="-128"/>
              </a:endParaRPr>
            </a:p>
          </p:txBody>
        </p:sp>
      </p:grpSp>
      <p:sp>
        <p:nvSpPr>
          <p:cNvPr id="11" name="フッター プレースホルダー 1">
            <a:extLst>
              <a:ext uri="{FF2B5EF4-FFF2-40B4-BE49-F238E27FC236}">
                <a16:creationId xmlns:a16="http://schemas.microsoft.com/office/drawing/2014/main" id="{32AD03C5-B669-4902-AC94-B8BA34B987AF}"/>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2815373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ー 3">
            <a:extLst>
              <a:ext uri="{FF2B5EF4-FFF2-40B4-BE49-F238E27FC236}">
                <a16:creationId xmlns:a16="http://schemas.microsoft.com/office/drawing/2014/main" id="{3587930D-B3E5-41D7-BAD9-4053BC18115B}"/>
              </a:ext>
            </a:extLst>
          </p:cNvPr>
          <p:cNvSpPr>
            <a:spLocks noGrp="1"/>
          </p:cNvSpPr>
          <p:nvPr>
            <p:ph type="sldNum" sz="quarter" idx="12"/>
          </p:nvPr>
        </p:nvSpPr>
        <p:spPr>
          <a:xfrm>
            <a:off x="6821474" y="6359282"/>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B0511BA-89F1-41B3-B41E-D23412F150D9}" type="slidenum">
              <a:rPr lang="en-US" altLang="ja-JP" sz="900" smtClean="0">
                <a:latin typeface="HG丸ｺﾞｼｯｸM-PRO" panose="020F0600000000000000" pitchFamily="50" charset="-128"/>
                <a:ea typeface="HG丸ｺﾞｼｯｸM-PRO" panose="020F0600000000000000" pitchFamily="50" charset="-128"/>
              </a:rPr>
              <a:pPr>
                <a:spcBef>
                  <a:spcPct val="0"/>
                </a:spcBef>
                <a:buFontTx/>
                <a:buNone/>
              </a:pPr>
              <a:t>16</a:t>
            </a:fld>
            <a:endParaRPr lang="en-US" altLang="ja-JP" sz="900" dirty="0">
              <a:latin typeface="HG丸ｺﾞｼｯｸM-PRO" panose="020F0600000000000000" pitchFamily="50" charset="-128"/>
              <a:ea typeface="HG丸ｺﾞｼｯｸM-PRO" panose="020F0600000000000000" pitchFamily="50" charset="-128"/>
            </a:endParaRPr>
          </a:p>
        </p:txBody>
      </p:sp>
      <p:sp>
        <p:nvSpPr>
          <p:cNvPr id="5" name="Rectangle 2">
            <a:extLst>
              <a:ext uri="{FF2B5EF4-FFF2-40B4-BE49-F238E27FC236}">
                <a16:creationId xmlns:a16="http://schemas.microsoft.com/office/drawing/2014/main" id="{3F3AC158-1360-41A3-93F5-2389A470C70F}"/>
              </a:ext>
            </a:extLst>
          </p:cNvPr>
          <p:cNvSpPr txBox="1">
            <a:spLocks noChangeArrowheads="1"/>
          </p:cNvSpPr>
          <p:nvPr/>
        </p:nvSpPr>
        <p:spPr bwMode="auto">
          <a:xfrm>
            <a:off x="115874" y="738888"/>
            <a:ext cx="87630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800" kern="0" dirty="0">
                <a:latin typeface="HG丸ｺﾞｼｯｸM-PRO" panose="020F0600000000000000" pitchFamily="50" charset="-128"/>
                <a:ea typeface="HG丸ｺﾞｼｯｸM-PRO" panose="020F0600000000000000" pitchFamily="50" charset="-128"/>
              </a:rPr>
              <a:t>（４）情報連絡における役割</a:t>
            </a:r>
          </a:p>
        </p:txBody>
      </p:sp>
      <p:sp>
        <p:nvSpPr>
          <p:cNvPr id="8" name="Rectangle 2">
            <a:extLst>
              <a:ext uri="{FF2B5EF4-FFF2-40B4-BE49-F238E27FC236}">
                <a16:creationId xmlns:a16="http://schemas.microsoft.com/office/drawing/2014/main" id="{C68B08F4-BB8E-4B22-9FFB-55ACBE073B7B}"/>
              </a:ext>
            </a:extLst>
          </p:cNvPr>
          <p:cNvSpPr txBox="1">
            <a:spLocks noChangeArrowheads="1"/>
          </p:cNvSpPr>
          <p:nvPr/>
        </p:nvSpPr>
        <p:spPr bwMode="auto">
          <a:xfrm>
            <a:off x="7596188" y="0"/>
            <a:ext cx="15478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ja-JP" altLang="en-US"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手引き </a:t>
            </a:r>
            <a:r>
              <a:rPr lang="en-US" altLang="ja-JP"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P4</a:t>
            </a:r>
            <a:r>
              <a:rPr lang="ja-JP" altLang="en-US"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en-US" altLang="ja-JP" sz="1400" kern="0" dirty="0">
                <a:solidFill>
                  <a:schemeClr val="bg2">
                    <a:lumMod val="75000"/>
                  </a:schemeClr>
                </a:solidFill>
                <a:latin typeface="HG丸ｺﾞｼｯｸM-PRO" panose="020F0600000000000000" pitchFamily="50" charset="-128"/>
                <a:ea typeface="HG丸ｺﾞｼｯｸM-PRO" panose="020F0600000000000000" pitchFamily="50" charset="-128"/>
              </a:rPr>
              <a:t>5</a:t>
            </a:r>
            <a:r>
              <a:rPr lang="en-US" altLang="ja-JP"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ja-JP" altLang="en-US"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　</a:t>
            </a:r>
          </a:p>
        </p:txBody>
      </p:sp>
      <p:sp>
        <p:nvSpPr>
          <p:cNvPr id="9" name="Rectangle 2">
            <a:extLst>
              <a:ext uri="{FF2B5EF4-FFF2-40B4-BE49-F238E27FC236}">
                <a16:creationId xmlns:a16="http://schemas.microsoft.com/office/drawing/2014/main" id="{31111EB8-2138-4A24-97A0-232F8E2711AF}"/>
              </a:ext>
            </a:extLst>
          </p:cNvPr>
          <p:cNvSpPr txBox="1">
            <a:spLocks noChangeArrowheads="1"/>
          </p:cNvSpPr>
          <p:nvPr/>
        </p:nvSpPr>
        <p:spPr bwMode="auto">
          <a:xfrm>
            <a:off x="107504" y="208473"/>
            <a:ext cx="4946629"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800" kern="0" dirty="0">
                <a:latin typeface="HG丸ｺﾞｼｯｸM-PRO" panose="020F0600000000000000" pitchFamily="50" charset="-128"/>
                <a:ea typeface="HG丸ｺﾞｼｯｸM-PRO" panose="020F0600000000000000" pitchFamily="50" charset="-128"/>
              </a:rPr>
              <a:t>３－１．情報連絡体制</a:t>
            </a:r>
          </a:p>
        </p:txBody>
      </p:sp>
      <p:sp>
        <p:nvSpPr>
          <p:cNvPr id="17" name="Text Box 5">
            <a:extLst>
              <a:ext uri="{FF2B5EF4-FFF2-40B4-BE49-F238E27FC236}">
                <a16:creationId xmlns:a16="http://schemas.microsoft.com/office/drawing/2014/main" id="{BD433E4E-44C0-4245-AAA9-6D6EEF723B43}"/>
              </a:ext>
            </a:extLst>
          </p:cNvPr>
          <p:cNvSpPr txBox="1">
            <a:spLocks noChangeArrowheads="1"/>
          </p:cNvSpPr>
          <p:nvPr/>
        </p:nvSpPr>
        <p:spPr bwMode="auto">
          <a:xfrm>
            <a:off x="326218" y="1498078"/>
            <a:ext cx="8342312" cy="2967234"/>
          </a:xfrm>
          <a:prstGeom prst="rect">
            <a:avLst/>
          </a:prstGeom>
          <a:noFill/>
          <a:ln w="9525">
            <a:solidFill>
              <a:schemeClr val="tx1"/>
            </a:solidFill>
            <a:miter lim="800000"/>
            <a:headEnd/>
            <a:tailEnd/>
          </a:ln>
          <a:extLst/>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20000"/>
              </a:lnSpc>
              <a:spcBef>
                <a:spcPct val="50000"/>
              </a:spcBef>
              <a:buFont typeface="Wingdings" panose="05000000000000000000" pitchFamily="2" charset="2"/>
              <a:buChar char="Ø"/>
              <a:defRPr/>
            </a:pPr>
            <a:r>
              <a:rPr lang="ja-JP" altLang="en-US" sz="2400" b="1" dirty="0">
                <a:solidFill>
                  <a:srgbClr val="002060"/>
                </a:solidFill>
                <a:latin typeface="HG丸ｺﾞｼｯｸM-PRO" panose="020F0600000000000000" pitchFamily="50" charset="-128"/>
                <a:ea typeface="HG丸ｺﾞｼｯｸM-PRO" panose="020F0600000000000000" pitchFamily="50" charset="-128"/>
              </a:rPr>
              <a:t>被災都府県支部長等</a:t>
            </a:r>
            <a:endParaRPr lang="en-US" altLang="ja-JP" sz="2400" b="1" dirty="0">
              <a:solidFill>
                <a:srgbClr val="002060"/>
              </a:solidFill>
              <a:latin typeface="HG丸ｺﾞｼｯｸM-PRO" panose="020F0600000000000000" pitchFamily="50" charset="-128"/>
              <a:ea typeface="HG丸ｺﾞｼｯｸM-PRO" panose="020F0600000000000000" pitchFamily="50" charset="-128"/>
            </a:endParaRPr>
          </a:p>
          <a:p>
            <a:pPr lvl="1">
              <a:lnSpc>
                <a:spcPct val="120000"/>
              </a:lnSpc>
              <a:spcBef>
                <a:spcPct val="50000"/>
              </a:spcBef>
              <a:buFont typeface="Arial" panose="020B0604020202020204" pitchFamily="34" charset="0"/>
              <a:buChar char="•"/>
              <a:defRPr/>
            </a:pPr>
            <a:r>
              <a:rPr lang="ja-JP" altLang="en-US" sz="2000" dirty="0">
                <a:uFill>
                  <a:solidFill>
                    <a:srgbClr val="FF0066"/>
                  </a:solidFill>
                </a:uFill>
                <a:latin typeface="HG丸ｺﾞｼｯｸM-PRO" panose="020F0600000000000000" pitchFamily="50" charset="-128"/>
                <a:ea typeface="HG丸ｺﾞｼｯｸM-PRO" panose="020F0600000000000000" pitchFamily="50" charset="-128"/>
                <a:cs typeface="メイリオ" pitchFamily="50" charset="-128"/>
              </a:rPr>
              <a:t>被災水道事業体から得た被害情報、応援要請の取りまとめ、被災地方支部長及び都府県支部等内の水道事業体に連絡する</a:t>
            </a:r>
            <a:endParaRPr lang="en-US" altLang="ja-JP" sz="2000" dirty="0">
              <a:uFill>
                <a:solidFill>
                  <a:srgbClr val="FF0066"/>
                </a:solidFill>
              </a:uFill>
              <a:latin typeface="HG丸ｺﾞｼｯｸM-PRO" panose="020F0600000000000000" pitchFamily="50" charset="-128"/>
              <a:ea typeface="HG丸ｺﾞｼｯｸM-PRO" panose="020F0600000000000000" pitchFamily="50" charset="-128"/>
              <a:cs typeface="メイリオ" pitchFamily="50" charset="-128"/>
            </a:endParaRPr>
          </a:p>
          <a:p>
            <a:pPr lvl="1">
              <a:lnSpc>
                <a:spcPct val="120000"/>
              </a:lnSpc>
              <a:spcBef>
                <a:spcPct val="50000"/>
              </a:spcBef>
              <a:buFont typeface="Arial" panose="020B0604020202020204" pitchFamily="34" charset="0"/>
              <a:buChar char="•"/>
              <a:defRPr/>
            </a:pPr>
            <a:r>
              <a:rPr lang="ja-JP" altLang="en-US" sz="2000" b="1" u="sng" dirty="0">
                <a:solidFill>
                  <a:srgbClr val="FF0066"/>
                </a:solidFill>
                <a:latin typeface="HG丸ｺﾞｼｯｸM-PRO" panose="020F0600000000000000" pitchFamily="50" charset="-128"/>
                <a:ea typeface="HG丸ｺﾞｼｯｸM-PRO" panose="020F0600000000000000" pitchFamily="50" charset="-128"/>
              </a:rPr>
              <a:t>連絡の無い被災水道事業体に対しては、被災都府県支部長等の働きかけにより連絡体制を確立するとともに、早期に被害状況を把握し、応援要請の有無を確認するように努める</a:t>
            </a:r>
          </a:p>
        </p:txBody>
      </p:sp>
      <p:sp>
        <p:nvSpPr>
          <p:cNvPr id="7" name="Text Box 5">
            <a:extLst>
              <a:ext uri="{FF2B5EF4-FFF2-40B4-BE49-F238E27FC236}">
                <a16:creationId xmlns:a16="http://schemas.microsoft.com/office/drawing/2014/main" id="{98E8F7AA-3D9D-4D23-A94A-6F32FDF2EC5D}"/>
              </a:ext>
            </a:extLst>
          </p:cNvPr>
          <p:cNvSpPr txBox="1">
            <a:spLocks noChangeArrowheads="1"/>
          </p:cNvSpPr>
          <p:nvPr/>
        </p:nvSpPr>
        <p:spPr bwMode="auto">
          <a:xfrm>
            <a:off x="326218" y="4650806"/>
            <a:ext cx="8342312" cy="1705545"/>
          </a:xfrm>
          <a:prstGeom prst="rect">
            <a:avLst/>
          </a:prstGeom>
          <a:noFill/>
          <a:ln w="9525">
            <a:solidFill>
              <a:schemeClr val="tx1"/>
            </a:solidFill>
            <a:miter lim="800000"/>
            <a:headEnd/>
            <a:tailEnd/>
          </a:ln>
          <a:extLst/>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20000"/>
              </a:lnSpc>
              <a:spcBef>
                <a:spcPct val="50000"/>
              </a:spcBef>
              <a:buFont typeface="Wingdings" panose="05000000000000000000" pitchFamily="2" charset="2"/>
              <a:buChar char="Ø"/>
              <a:defRPr/>
            </a:pPr>
            <a:r>
              <a:rPr lang="ja-JP" altLang="en-US" sz="2400" b="1" dirty="0">
                <a:solidFill>
                  <a:srgbClr val="002060"/>
                </a:solidFill>
                <a:latin typeface="HG丸ｺﾞｼｯｸM-PRO" panose="020F0600000000000000" pitchFamily="50" charset="-128"/>
                <a:ea typeface="HG丸ｺﾞｼｯｸM-PRO" panose="020F0600000000000000" pitchFamily="50" charset="-128"/>
              </a:rPr>
              <a:t>被災地方支部長</a:t>
            </a:r>
            <a:endParaRPr lang="en-US" altLang="ja-JP" sz="2400" b="1" dirty="0">
              <a:solidFill>
                <a:srgbClr val="002060"/>
              </a:solidFill>
              <a:latin typeface="HG丸ｺﾞｼｯｸM-PRO" panose="020F0600000000000000" pitchFamily="50" charset="-128"/>
              <a:ea typeface="HG丸ｺﾞｼｯｸM-PRO" panose="020F0600000000000000" pitchFamily="50" charset="-128"/>
            </a:endParaRPr>
          </a:p>
          <a:p>
            <a:pPr lvl="1">
              <a:lnSpc>
                <a:spcPct val="120000"/>
              </a:lnSpc>
              <a:spcBef>
                <a:spcPct val="50000"/>
              </a:spcBef>
              <a:buFont typeface="Arial" panose="020B0604020202020204" pitchFamily="34" charset="0"/>
              <a:buChar char="•"/>
              <a:defRPr/>
            </a:pPr>
            <a:r>
              <a:rPr lang="ja-JP" altLang="en-US" sz="2000" dirty="0">
                <a:latin typeface="HG丸ｺﾞｼｯｸM-PRO" panose="020F0600000000000000" pitchFamily="50" charset="-128"/>
                <a:ea typeface="HG丸ｺﾞｼｯｸM-PRO" panose="020F0600000000000000" pitchFamily="50" charset="-128"/>
              </a:rPr>
              <a:t>被災都府県支部長等から得た被害情報、応援要請を取りまとめ、日本水道協会救援本部及び地方支部内の都府県支部長等に連絡する</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10" name="フッター プレースホルダー 1">
            <a:extLst>
              <a:ext uri="{FF2B5EF4-FFF2-40B4-BE49-F238E27FC236}">
                <a16:creationId xmlns:a16="http://schemas.microsoft.com/office/drawing/2014/main" id="{2795D804-4E7C-48B3-8F9C-8B1719218F3D}"/>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2645182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a:extLst>
              <a:ext uri="{FF2B5EF4-FFF2-40B4-BE49-F238E27FC236}">
                <a16:creationId xmlns:a16="http://schemas.microsoft.com/office/drawing/2014/main" id="{8818A1AD-B86F-4F4F-A161-59AC296967C1}"/>
              </a:ext>
            </a:extLst>
          </p:cNvPr>
          <p:cNvSpPr>
            <a:spLocks noGrp="1" noChangeArrowheads="1"/>
          </p:cNvSpPr>
          <p:nvPr>
            <p:ph type="sldNum" sz="quarter" idx="12"/>
          </p:nvPr>
        </p:nvSpPr>
        <p:spPr>
          <a:xfrm>
            <a:off x="6948264" y="6381328"/>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0A5F8E49-8289-4595-8E11-2AEDD8657D42}" type="slidenum">
              <a:rPr lang="en-US" altLang="ja-JP" sz="900" smtClean="0">
                <a:latin typeface="HG丸ｺﾞｼｯｸM-PRO" panose="020F0600000000000000" pitchFamily="50" charset="-128"/>
                <a:ea typeface="HG丸ｺﾞｼｯｸM-PRO" panose="020F0600000000000000" pitchFamily="50" charset="-128"/>
              </a:rPr>
              <a:pPr>
                <a:spcBef>
                  <a:spcPct val="0"/>
                </a:spcBef>
                <a:buFontTx/>
                <a:buNone/>
              </a:pPr>
              <a:t>17</a:t>
            </a:fld>
            <a:endParaRPr lang="en-US" altLang="ja-JP" sz="900">
              <a:latin typeface="HG丸ｺﾞｼｯｸM-PRO" panose="020F0600000000000000" pitchFamily="50" charset="-128"/>
              <a:ea typeface="HG丸ｺﾞｼｯｸM-PRO" panose="020F0600000000000000" pitchFamily="50" charset="-128"/>
            </a:endParaRPr>
          </a:p>
        </p:txBody>
      </p:sp>
      <p:sp>
        <p:nvSpPr>
          <p:cNvPr id="25604" name="Text Box 4">
            <a:extLst>
              <a:ext uri="{FF2B5EF4-FFF2-40B4-BE49-F238E27FC236}">
                <a16:creationId xmlns:a16="http://schemas.microsoft.com/office/drawing/2014/main" id="{C171889E-C439-4985-B2A4-2859853A5B76}"/>
              </a:ext>
            </a:extLst>
          </p:cNvPr>
          <p:cNvSpPr txBox="1">
            <a:spLocks noChangeArrowheads="1"/>
          </p:cNvSpPr>
          <p:nvPr/>
        </p:nvSpPr>
        <p:spPr bwMode="auto">
          <a:xfrm>
            <a:off x="467544" y="3000001"/>
            <a:ext cx="8389937" cy="31700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000" b="0" dirty="0">
                <a:latin typeface="HG丸ｺﾞｼｯｸM-PRO" panose="020F0600000000000000" pitchFamily="50" charset="-128"/>
                <a:ea typeface="HG丸ｺﾞｼｯｸM-PRO" panose="020F0600000000000000" pitchFamily="50" charset="-128"/>
              </a:rPr>
              <a:t>・被害情報の集約</a:t>
            </a:r>
            <a:endParaRPr lang="en-US" altLang="ja-JP" sz="2000" b="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2000" b="0" dirty="0">
                <a:latin typeface="HG丸ｺﾞｼｯｸM-PRO" panose="020F0600000000000000" pitchFamily="50" charset="-128"/>
                <a:ea typeface="HG丸ｺﾞｼｯｸM-PRO" panose="020F0600000000000000" pitchFamily="50" charset="-128"/>
              </a:rPr>
              <a:t>・応援活動状況の情報集約と応援要否の確認</a:t>
            </a:r>
            <a:endParaRPr lang="en-US" altLang="ja-JP" sz="2000" b="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2000" b="0" dirty="0">
                <a:latin typeface="HG丸ｺﾞｼｯｸM-PRO" panose="020F0600000000000000" pitchFamily="50" charset="-128"/>
                <a:ea typeface="HG丸ｺﾞｼｯｸM-PRO" panose="020F0600000000000000" pitchFamily="50" charset="-128"/>
              </a:rPr>
              <a:t>・応援活動における水道事業体との連絡調整</a:t>
            </a:r>
            <a:endParaRPr lang="en-US" altLang="ja-JP" sz="2000" b="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2000" b="0" dirty="0">
                <a:latin typeface="HG丸ｺﾞｼｯｸM-PRO" panose="020F0600000000000000" pitchFamily="50" charset="-128"/>
                <a:ea typeface="HG丸ｺﾞｼｯｸM-PRO" panose="020F0600000000000000" pitchFamily="50" charset="-128"/>
              </a:rPr>
              <a:t>・厚生労働省、総務省等関係各省との支援に関する調整</a:t>
            </a:r>
            <a:endParaRPr lang="en-US" altLang="ja-JP" sz="2000" b="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2000" b="0" dirty="0">
                <a:latin typeface="HG丸ｺﾞｼｯｸM-PRO" panose="020F0600000000000000" pitchFamily="50" charset="-128"/>
                <a:ea typeface="HG丸ｺﾞｼｯｸM-PRO" panose="020F0600000000000000" pitchFamily="50" charset="-128"/>
              </a:rPr>
              <a:t>・政府調査団等への協力要請</a:t>
            </a:r>
            <a:endParaRPr lang="en-US" altLang="ja-JP" sz="2000" b="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2000" b="0" dirty="0">
                <a:latin typeface="HG丸ｺﾞｼｯｸM-PRO" panose="020F0600000000000000" pitchFamily="50" charset="-128"/>
                <a:ea typeface="HG丸ｺﾞｼｯｸM-PRO" panose="020F0600000000000000" pitchFamily="50" charset="-128"/>
              </a:rPr>
              <a:t>・日本水道工業団体連合会や全国管工事業協同組合連合会等関係団体へ</a:t>
            </a:r>
            <a:endParaRPr lang="en-US" altLang="ja-JP" sz="2000" b="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2000" b="0" dirty="0">
                <a:latin typeface="HG丸ｺﾞｼｯｸM-PRO" panose="020F0600000000000000" pitchFamily="50" charset="-128"/>
                <a:ea typeface="HG丸ｺﾞｼｯｸM-PRO" panose="020F0600000000000000" pitchFamily="50" charset="-128"/>
              </a:rPr>
              <a:t>　の情報提供及び協力要請</a:t>
            </a:r>
          </a:p>
        </p:txBody>
      </p:sp>
      <p:sp>
        <p:nvSpPr>
          <p:cNvPr id="25605" name="Rectangle 10">
            <a:extLst>
              <a:ext uri="{FF2B5EF4-FFF2-40B4-BE49-F238E27FC236}">
                <a16:creationId xmlns:a16="http://schemas.microsoft.com/office/drawing/2014/main" id="{BF7A1FEF-E63C-4148-A183-833E5111F657}"/>
              </a:ext>
            </a:extLst>
          </p:cNvPr>
          <p:cNvSpPr>
            <a:spLocks noChangeArrowheads="1"/>
          </p:cNvSpPr>
          <p:nvPr/>
        </p:nvSpPr>
        <p:spPr bwMode="auto">
          <a:xfrm>
            <a:off x="377031" y="2394811"/>
            <a:ext cx="1440408" cy="506412"/>
          </a:xfrm>
          <a:prstGeom prst="rect">
            <a:avLst/>
          </a:prstGeom>
          <a:solidFill>
            <a:srgbClr val="CCEC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主な業務</a:t>
            </a:r>
          </a:p>
        </p:txBody>
      </p:sp>
      <p:sp>
        <p:nvSpPr>
          <p:cNvPr id="25606" name="Text Box 5">
            <a:extLst>
              <a:ext uri="{FF2B5EF4-FFF2-40B4-BE49-F238E27FC236}">
                <a16:creationId xmlns:a16="http://schemas.microsoft.com/office/drawing/2014/main" id="{AFDC7AC2-F250-4100-8CCC-8BD7FF8E81EA}"/>
              </a:ext>
            </a:extLst>
          </p:cNvPr>
          <p:cNvSpPr txBox="1">
            <a:spLocks noChangeArrowheads="1"/>
          </p:cNvSpPr>
          <p:nvPr/>
        </p:nvSpPr>
        <p:spPr bwMode="auto">
          <a:xfrm>
            <a:off x="377031" y="1013688"/>
            <a:ext cx="8389937" cy="1282345"/>
          </a:xfrm>
          <a:prstGeom prst="rect">
            <a:avLst/>
          </a:prstGeom>
          <a:solidFill>
            <a:srgbClr val="FFFF99"/>
          </a:solidFill>
          <a:ln w="9525">
            <a:solidFill>
              <a:schemeClr val="tx1"/>
            </a:solidFill>
            <a:miter lim="800000"/>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50000"/>
              </a:spcBef>
              <a:buFont typeface="Wingdings" panose="05000000000000000000" pitchFamily="2" charset="2"/>
              <a:buChar char="Ø"/>
            </a:pPr>
            <a:r>
              <a:rPr lang="ja-JP" altLang="en-US" sz="2000" b="0" dirty="0">
                <a:latin typeface="HG丸ｺﾞｼｯｸM-PRO" panose="020F0600000000000000" pitchFamily="50" charset="-128"/>
                <a:ea typeface="HG丸ｺﾞｼｯｸM-PRO" panose="020F0600000000000000" pitchFamily="50" charset="-128"/>
              </a:rPr>
              <a:t>地震等緊急時において、大規模な支援が必要であると判断される場合に、被災地方支部長から意見を聞き、発災後速やかに設置される機関</a:t>
            </a:r>
            <a:endParaRPr lang="en-US" altLang="ja-JP" sz="2000" b="0" dirty="0">
              <a:latin typeface="HG丸ｺﾞｼｯｸM-PRO" panose="020F0600000000000000" pitchFamily="50" charset="-128"/>
              <a:ea typeface="HG丸ｺﾞｼｯｸM-PRO" panose="020F0600000000000000" pitchFamily="50" charset="-128"/>
            </a:endParaRPr>
          </a:p>
        </p:txBody>
      </p:sp>
      <p:sp>
        <p:nvSpPr>
          <p:cNvPr id="12" name="Rectangle 2">
            <a:extLst>
              <a:ext uri="{FF2B5EF4-FFF2-40B4-BE49-F238E27FC236}">
                <a16:creationId xmlns:a16="http://schemas.microsoft.com/office/drawing/2014/main" id="{6338C6C1-7A48-470E-BAB8-735D7AC718F7}"/>
              </a:ext>
            </a:extLst>
          </p:cNvPr>
          <p:cNvSpPr txBox="1">
            <a:spLocks noChangeArrowheads="1"/>
          </p:cNvSpPr>
          <p:nvPr/>
        </p:nvSpPr>
        <p:spPr bwMode="auto">
          <a:xfrm>
            <a:off x="7596188" y="0"/>
            <a:ext cx="15478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ja-JP" altLang="en-US"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手引き </a:t>
            </a:r>
            <a:r>
              <a:rPr lang="en-US" altLang="ja-JP"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P.5》</a:t>
            </a:r>
            <a:r>
              <a:rPr lang="ja-JP" altLang="en-US"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　</a:t>
            </a:r>
          </a:p>
        </p:txBody>
      </p:sp>
      <p:sp>
        <p:nvSpPr>
          <p:cNvPr id="10" name="Rectangle 2">
            <a:extLst>
              <a:ext uri="{FF2B5EF4-FFF2-40B4-BE49-F238E27FC236}">
                <a16:creationId xmlns:a16="http://schemas.microsoft.com/office/drawing/2014/main" id="{F28CAF7D-046B-4269-AC3A-502A70F6B158}"/>
              </a:ext>
            </a:extLst>
          </p:cNvPr>
          <p:cNvSpPr txBox="1">
            <a:spLocks noChangeArrowheads="1"/>
          </p:cNvSpPr>
          <p:nvPr/>
        </p:nvSpPr>
        <p:spPr bwMode="auto">
          <a:xfrm>
            <a:off x="107504" y="208473"/>
            <a:ext cx="5472608"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800" kern="0" dirty="0">
                <a:latin typeface="HG丸ｺﾞｼｯｸM-PRO" panose="020F0600000000000000" pitchFamily="50" charset="-128"/>
                <a:ea typeface="HG丸ｺﾞｼｯｸM-PRO" panose="020F0600000000000000" pitchFamily="50" charset="-128"/>
              </a:rPr>
              <a:t>３－２．日本水道協会救援本部</a:t>
            </a:r>
          </a:p>
        </p:txBody>
      </p:sp>
      <p:sp>
        <p:nvSpPr>
          <p:cNvPr id="8" name="フッター プレースホルダー 1">
            <a:extLst>
              <a:ext uri="{FF2B5EF4-FFF2-40B4-BE49-F238E27FC236}">
                <a16:creationId xmlns:a16="http://schemas.microsoft.com/office/drawing/2014/main" id="{AF0699A7-A32F-49EA-96A7-9C3DFF746AA9}"/>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a:extLst>
              <a:ext uri="{FF2B5EF4-FFF2-40B4-BE49-F238E27FC236}">
                <a16:creationId xmlns:a16="http://schemas.microsoft.com/office/drawing/2014/main" id="{68756985-5443-45BC-BA08-73DC1F4BA94D}"/>
              </a:ext>
            </a:extLst>
          </p:cNvPr>
          <p:cNvSpPr>
            <a:spLocks noGrp="1" noChangeArrowheads="1"/>
          </p:cNvSpPr>
          <p:nvPr>
            <p:ph type="sldNum" sz="quarter" idx="12"/>
          </p:nvPr>
        </p:nvSpPr>
        <p:spPr>
          <a:xfrm>
            <a:off x="6940828" y="6492875"/>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42AC56D-8707-4018-A6A6-5F5216C13F99}" type="slidenum">
              <a:rPr lang="en-US" altLang="ja-JP" sz="900" smtClean="0">
                <a:latin typeface="HG丸ｺﾞｼｯｸM-PRO" panose="020F0600000000000000" pitchFamily="50" charset="-128"/>
                <a:ea typeface="HG丸ｺﾞｼｯｸM-PRO" panose="020F0600000000000000" pitchFamily="50" charset="-128"/>
              </a:rPr>
              <a:pPr>
                <a:spcBef>
                  <a:spcPct val="0"/>
                </a:spcBef>
                <a:buFontTx/>
                <a:buNone/>
              </a:pPr>
              <a:t>18</a:t>
            </a:fld>
            <a:endParaRPr lang="en-US" altLang="ja-JP" sz="900">
              <a:latin typeface="HG丸ｺﾞｼｯｸM-PRO" panose="020F0600000000000000" pitchFamily="50" charset="-128"/>
              <a:ea typeface="HG丸ｺﾞｼｯｸM-PRO" panose="020F0600000000000000" pitchFamily="50" charset="-128"/>
            </a:endParaRPr>
          </a:p>
        </p:txBody>
      </p:sp>
      <p:grpSp>
        <p:nvGrpSpPr>
          <p:cNvPr id="3" name="グループ化 2">
            <a:extLst>
              <a:ext uri="{FF2B5EF4-FFF2-40B4-BE49-F238E27FC236}">
                <a16:creationId xmlns:a16="http://schemas.microsoft.com/office/drawing/2014/main" id="{EC3DC949-B887-4D3E-B4D0-284231522EC9}"/>
              </a:ext>
            </a:extLst>
          </p:cNvPr>
          <p:cNvGrpSpPr/>
          <p:nvPr/>
        </p:nvGrpSpPr>
        <p:grpSpPr>
          <a:xfrm>
            <a:off x="736911" y="4087732"/>
            <a:ext cx="7705104" cy="1957329"/>
            <a:chOff x="630408" y="4169236"/>
            <a:chExt cx="7239000" cy="1957329"/>
          </a:xfrm>
        </p:grpSpPr>
        <p:sp>
          <p:nvSpPr>
            <p:cNvPr id="27652" name="Text Box 5">
              <a:extLst>
                <a:ext uri="{FF2B5EF4-FFF2-40B4-BE49-F238E27FC236}">
                  <a16:creationId xmlns:a16="http://schemas.microsoft.com/office/drawing/2014/main" id="{D6DBA603-6F7B-4FB5-84B5-976FAC99584E}"/>
                </a:ext>
              </a:extLst>
            </p:cNvPr>
            <p:cNvSpPr txBox="1">
              <a:spLocks noChangeArrowheads="1"/>
            </p:cNvSpPr>
            <p:nvPr/>
          </p:nvSpPr>
          <p:spPr bwMode="auto">
            <a:xfrm>
              <a:off x="630408" y="4803126"/>
              <a:ext cx="7239000" cy="13234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000" b="0" dirty="0">
                  <a:latin typeface="HG丸ｺﾞｼｯｸM-PRO" panose="020F0600000000000000" pitchFamily="50" charset="-128"/>
                  <a:ea typeface="HG丸ｺﾞｼｯｸM-PRO" panose="020F0600000000000000" pitchFamily="50" charset="-128"/>
                </a:rPr>
                <a:t>　・水道施設の被害概況等の収集・把握</a:t>
              </a:r>
              <a:endParaRPr lang="en-US" altLang="ja-JP" sz="2000" b="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2000" b="0" dirty="0">
                  <a:latin typeface="HG丸ｺﾞｼｯｸM-PRO" panose="020F0600000000000000" pitchFamily="50" charset="-128"/>
                  <a:ea typeface="HG丸ｺﾞｼｯｸM-PRO" panose="020F0600000000000000" pitchFamily="50" charset="-128"/>
                </a:rPr>
                <a:t>　・被災水道事業体のニーズ等の聞き取り</a:t>
              </a:r>
            </a:p>
            <a:p>
              <a:pPr eaLnBrk="1" hangingPunct="1">
                <a:spcBef>
                  <a:spcPct val="50000"/>
                </a:spcBef>
                <a:buFontTx/>
                <a:buNone/>
              </a:pPr>
              <a:r>
                <a:rPr lang="ja-JP" altLang="en-US" sz="2000" b="0" dirty="0">
                  <a:latin typeface="HG丸ｺﾞｼｯｸM-PRO" panose="020F0600000000000000" pitchFamily="50" charset="-128"/>
                  <a:ea typeface="HG丸ｺﾞｼｯｸM-PRO" panose="020F0600000000000000" pitchFamily="50" charset="-128"/>
                </a:rPr>
                <a:t>　・その他必要な事項</a:t>
              </a:r>
            </a:p>
          </p:txBody>
        </p:sp>
        <p:sp>
          <p:nvSpPr>
            <p:cNvPr id="27653" name="Rectangle 20">
              <a:extLst>
                <a:ext uri="{FF2B5EF4-FFF2-40B4-BE49-F238E27FC236}">
                  <a16:creationId xmlns:a16="http://schemas.microsoft.com/office/drawing/2014/main" id="{DE69DD54-882B-4238-9634-48467DE123BA}"/>
                </a:ext>
              </a:extLst>
            </p:cNvPr>
            <p:cNvSpPr>
              <a:spLocks noChangeArrowheads="1"/>
            </p:cNvSpPr>
            <p:nvPr/>
          </p:nvSpPr>
          <p:spPr bwMode="auto">
            <a:xfrm>
              <a:off x="630408" y="4169236"/>
              <a:ext cx="1657350" cy="633890"/>
            </a:xfrm>
            <a:prstGeom prst="rect">
              <a:avLst/>
            </a:prstGeom>
            <a:solidFill>
              <a:srgbClr val="CCEC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主な業務</a:t>
              </a:r>
            </a:p>
          </p:txBody>
        </p:sp>
      </p:grpSp>
      <p:sp>
        <p:nvSpPr>
          <p:cNvPr id="27654" name="Text Box 5">
            <a:extLst>
              <a:ext uri="{FF2B5EF4-FFF2-40B4-BE49-F238E27FC236}">
                <a16:creationId xmlns:a16="http://schemas.microsoft.com/office/drawing/2014/main" id="{9CBB2EA3-81C9-4F6E-8DCE-13D314CED6FA}"/>
              </a:ext>
            </a:extLst>
          </p:cNvPr>
          <p:cNvSpPr txBox="1">
            <a:spLocks noChangeArrowheads="1"/>
          </p:cNvSpPr>
          <p:nvPr/>
        </p:nvSpPr>
        <p:spPr bwMode="auto">
          <a:xfrm>
            <a:off x="249516" y="962343"/>
            <a:ext cx="8748712" cy="1229269"/>
          </a:xfrm>
          <a:prstGeom prst="rect">
            <a:avLst/>
          </a:prstGeom>
          <a:solidFill>
            <a:srgbClr val="FFFF99"/>
          </a:solidFill>
          <a:ln w="9525">
            <a:solidFill>
              <a:schemeClr val="tx1"/>
            </a:solidFill>
            <a:miter lim="800000"/>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50000"/>
              </a:spcBef>
              <a:buFont typeface="Wingdings" panose="05000000000000000000" pitchFamily="2" charset="2"/>
              <a:buChar char="Ø"/>
            </a:pPr>
            <a:r>
              <a:rPr lang="ja-JP" altLang="en-US" sz="2000" b="1" dirty="0">
                <a:latin typeface="HG丸ｺﾞｼｯｸM-PRO" panose="020F0600000000000000" pitchFamily="50" charset="-128"/>
                <a:ea typeface="HG丸ｺﾞｼｯｸM-PRO" panose="020F0600000000000000" pitchFamily="50" charset="-128"/>
              </a:rPr>
              <a:t>「震度６（強）以上の地震」</a:t>
            </a:r>
            <a:r>
              <a:rPr lang="ja-JP" altLang="en-US" sz="2000" b="0" dirty="0">
                <a:latin typeface="HG丸ｺﾞｼｯｸM-PRO" panose="020F0600000000000000" pitchFamily="50" charset="-128"/>
                <a:ea typeface="HG丸ｺﾞｼｯｸM-PRO" panose="020F0600000000000000" pitchFamily="50" charset="-128"/>
              </a:rPr>
              <a:t>又は</a:t>
            </a:r>
            <a:r>
              <a:rPr lang="ja-JP" altLang="en-US" sz="2000" b="1" dirty="0">
                <a:latin typeface="HG丸ｺﾞｼｯｸM-PRO" panose="020F0600000000000000" pitchFamily="50" charset="-128"/>
                <a:ea typeface="HG丸ｺﾞｼｯｸM-PRO" panose="020F0600000000000000" pitchFamily="50" charset="-128"/>
              </a:rPr>
              <a:t>「その他災害・事故等」</a:t>
            </a:r>
            <a:r>
              <a:rPr lang="ja-JP" altLang="en-US" sz="2000" b="0" dirty="0">
                <a:latin typeface="HG丸ｺﾞｼｯｸM-PRO" panose="020F0600000000000000" pitchFamily="50" charset="-128"/>
                <a:ea typeface="HG丸ｺﾞｼｯｸM-PRO" panose="020F0600000000000000" pitchFamily="50" charset="-128"/>
              </a:rPr>
              <a:t>において、</a:t>
            </a:r>
            <a:r>
              <a:rPr lang="ja-JP" altLang="en-US" sz="2000" b="1" dirty="0">
                <a:latin typeface="HG丸ｺﾞｼｯｸM-PRO" panose="020F0600000000000000" pitchFamily="50" charset="-128"/>
                <a:ea typeface="HG丸ｺﾞｼｯｸM-PRO" panose="020F0600000000000000" pitchFamily="50" charset="-128"/>
              </a:rPr>
              <a:t>「日本水道協会救援本部長が必要と判断」</a:t>
            </a:r>
            <a:r>
              <a:rPr lang="ja-JP" altLang="en-US" sz="2000" b="0" dirty="0">
                <a:latin typeface="HG丸ｺﾞｼｯｸM-PRO" panose="020F0600000000000000" pitchFamily="50" charset="-128"/>
                <a:ea typeface="HG丸ｺﾞｼｯｸM-PRO" panose="020F0600000000000000" pitchFamily="50" charset="-128"/>
              </a:rPr>
              <a:t>した場合に派遣される調査隊</a:t>
            </a:r>
            <a:endParaRPr lang="en-US" altLang="ja-JP" sz="2000" b="0" dirty="0">
              <a:latin typeface="HG丸ｺﾞｼｯｸM-PRO" panose="020F0600000000000000" pitchFamily="50" charset="-128"/>
              <a:ea typeface="HG丸ｺﾞｼｯｸM-PRO" panose="020F0600000000000000" pitchFamily="50" charset="-128"/>
            </a:endParaRPr>
          </a:p>
        </p:txBody>
      </p:sp>
      <p:sp>
        <p:nvSpPr>
          <p:cNvPr id="12" name="Rectangle 2">
            <a:extLst>
              <a:ext uri="{FF2B5EF4-FFF2-40B4-BE49-F238E27FC236}">
                <a16:creationId xmlns:a16="http://schemas.microsoft.com/office/drawing/2014/main" id="{4DD013C9-076B-4176-A2D5-5F364DFB8980}"/>
              </a:ext>
            </a:extLst>
          </p:cNvPr>
          <p:cNvSpPr txBox="1">
            <a:spLocks noChangeArrowheads="1"/>
          </p:cNvSpPr>
          <p:nvPr/>
        </p:nvSpPr>
        <p:spPr bwMode="auto">
          <a:xfrm>
            <a:off x="7596188" y="0"/>
            <a:ext cx="15478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ja-JP" altLang="en-US"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手引き </a:t>
            </a:r>
            <a:r>
              <a:rPr lang="en-US" altLang="ja-JP"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P.6》</a:t>
            </a:r>
            <a:r>
              <a:rPr lang="ja-JP" altLang="en-US"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　</a:t>
            </a:r>
          </a:p>
        </p:txBody>
      </p:sp>
      <p:sp>
        <p:nvSpPr>
          <p:cNvPr id="10" name="Rectangle 2">
            <a:extLst>
              <a:ext uri="{FF2B5EF4-FFF2-40B4-BE49-F238E27FC236}">
                <a16:creationId xmlns:a16="http://schemas.microsoft.com/office/drawing/2014/main" id="{67AD0DB1-4485-43A0-B504-779B4A30BBED}"/>
              </a:ext>
            </a:extLst>
          </p:cNvPr>
          <p:cNvSpPr txBox="1">
            <a:spLocks noChangeArrowheads="1"/>
          </p:cNvSpPr>
          <p:nvPr/>
        </p:nvSpPr>
        <p:spPr bwMode="auto">
          <a:xfrm>
            <a:off x="107504" y="208473"/>
            <a:ext cx="5472608"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800" kern="0" dirty="0">
                <a:latin typeface="HG丸ｺﾞｼｯｸM-PRO" panose="020F0600000000000000" pitchFamily="50" charset="-128"/>
                <a:ea typeface="HG丸ｺﾞｼｯｸM-PRO" panose="020F0600000000000000" pitchFamily="50" charset="-128"/>
              </a:rPr>
              <a:t>３－３．先遣調査隊</a:t>
            </a:r>
          </a:p>
        </p:txBody>
      </p:sp>
      <p:grpSp>
        <p:nvGrpSpPr>
          <p:cNvPr id="2" name="グループ化 1">
            <a:extLst>
              <a:ext uri="{FF2B5EF4-FFF2-40B4-BE49-F238E27FC236}">
                <a16:creationId xmlns:a16="http://schemas.microsoft.com/office/drawing/2014/main" id="{3C5E754D-AC78-4F03-9F7D-50D2BD666CF3}"/>
              </a:ext>
            </a:extLst>
          </p:cNvPr>
          <p:cNvGrpSpPr/>
          <p:nvPr/>
        </p:nvGrpSpPr>
        <p:grpSpPr>
          <a:xfrm>
            <a:off x="736911" y="2427279"/>
            <a:ext cx="7705104" cy="1438037"/>
            <a:chOff x="619262" y="2663340"/>
            <a:chExt cx="7705104" cy="1438037"/>
          </a:xfrm>
        </p:grpSpPr>
        <p:sp>
          <p:nvSpPr>
            <p:cNvPr id="11" name="Rectangle 20">
              <a:extLst>
                <a:ext uri="{FF2B5EF4-FFF2-40B4-BE49-F238E27FC236}">
                  <a16:creationId xmlns:a16="http://schemas.microsoft.com/office/drawing/2014/main" id="{F6422EB4-69EC-4BE7-A0E6-32CB88D9EAC3}"/>
                </a:ext>
              </a:extLst>
            </p:cNvPr>
            <p:cNvSpPr>
              <a:spLocks noChangeArrowheads="1"/>
            </p:cNvSpPr>
            <p:nvPr/>
          </p:nvSpPr>
          <p:spPr bwMode="auto">
            <a:xfrm>
              <a:off x="619262" y="2663340"/>
              <a:ext cx="1657350" cy="576263"/>
            </a:xfrm>
            <a:prstGeom prst="rect">
              <a:avLst/>
            </a:prstGeom>
            <a:solidFill>
              <a:srgbClr val="CCEC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役割</a:t>
              </a:r>
            </a:p>
          </p:txBody>
        </p:sp>
        <p:sp>
          <p:nvSpPr>
            <p:cNvPr id="13" name="Text Box 5">
              <a:extLst>
                <a:ext uri="{FF2B5EF4-FFF2-40B4-BE49-F238E27FC236}">
                  <a16:creationId xmlns:a16="http://schemas.microsoft.com/office/drawing/2014/main" id="{2477C986-EEA3-4FA5-BED9-5D09ADCA0B5E}"/>
                </a:ext>
              </a:extLst>
            </p:cNvPr>
            <p:cNvSpPr txBox="1">
              <a:spLocks noChangeArrowheads="1"/>
            </p:cNvSpPr>
            <p:nvPr/>
          </p:nvSpPr>
          <p:spPr bwMode="auto">
            <a:xfrm>
              <a:off x="619262" y="3239603"/>
              <a:ext cx="7705104" cy="8617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000" b="0" dirty="0">
                  <a:latin typeface="HG丸ｺﾞｼｯｸM-PRO" panose="020F0600000000000000" pitchFamily="50" charset="-128"/>
                  <a:ea typeface="HG丸ｺﾞｼｯｸM-PRO" panose="020F0600000000000000" pitchFamily="50" charset="-128"/>
                </a:rPr>
                <a:t>　・早期に被災水道事業体の被害状況を把握し、関係者との情報　　</a:t>
              </a:r>
              <a:endParaRPr lang="en-US" altLang="ja-JP" sz="2000" b="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2000" b="0" dirty="0">
                  <a:latin typeface="HG丸ｺﾞｼｯｸM-PRO" panose="020F0600000000000000" pitchFamily="50" charset="-128"/>
                  <a:ea typeface="HG丸ｺﾞｼｯｸM-PRO" panose="020F0600000000000000" pitchFamily="50" charset="-128"/>
                </a:rPr>
                <a:t>　　共有を図ることにより、その後の円滑な応援体制の確立する</a:t>
              </a:r>
            </a:p>
          </p:txBody>
        </p:sp>
      </p:grpSp>
      <p:sp>
        <p:nvSpPr>
          <p:cNvPr id="14" name="フッター プレースホルダー 1">
            <a:extLst>
              <a:ext uri="{FF2B5EF4-FFF2-40B4-BE49-F238E27FC236}">
                <a16:creationId xmlns:a16="http://schemas.microsoft.com/office/drawing/2014/main" id="{8B408449-C35A-498D-A356-D74BDCE1FA68}"/>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a:extLst>
              <a:ext uri="{FF2B5EF4-FFF2-40B4-BE49-F238E27FC236}">
                <a16:creationId xmlns:a16="http://schemas.microsoft.com/office/drawing/2014/main" id="{68756985-5443-45BC-BA08-73DC1F4BA94D}"/>
              </a:ext>
            </a:extLst>
          </p:cNvPr>
          <p:cNvSpPr>
            <a:spLocks noGrp="1" noChangeArrowheads="1"/>
          </p:cNvSpPr>
          <p:nvPr>
            <p:ph type="sldNum" sz="quarter" idx="12"/>
          </p:nvPr>
        </p:nvSpPr>
        <p:spPr>
          <a:xfrm>
            <a:off x="6948264" y="6394604"/>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42AC56D-8707-4018-A6A6-5F5216C13F99}" type="slidenum">
              <a:rPr lang="en-US" altLang="ja-JP" sz="900" smtClean="0">
                <a:latin typeface="HG丸ｺﾞｼｯｸM-PRO" panose="020F0600000000000000" pitchFamily="50" charset="-128"/>
                <a:ea typeface="HG丸ｺﾞｼｯｸM-PRO" panose="020F0600000000000000" pitchFamily="50" charset="-128"/>
              </a:rPr>
              <a:pPr>
                <a:spcBef>
                  <a:spcPct val="0"/>
                </a:spcBef>
                <a:buFontTx/>
                <a:buNone/>
              </a:pPr>
              <a:t>19</a:t>
            </a:fld>
            <a:endParaRPr lang="en-US" altLang="ja-JP" sz="900">
              <a:latin typeface="HG丸ｺﾞｼｯｸM-PRO" panose="020F0600000000000000" pitchFamily="50" charset="-128"/>
              <a:ea typeface="HG丸ｺﾞｼｯｸM-PRO" panose="020F0600000000000000" pitchFamily="50" charset="-128"/>
            </a:endParaRPr>
          </a:p>
        </p:txBody>
      </p:sp>
      <p:sp>
        <p:nvSpPr>
          <p:cNvPr id="27654" name="Text Box 5">
            <a:extLst>
              <a:ext uri="{FF2B5EF4-FFF2-40B4-BE49-F238E27FC236}">
                <a16:creationId xmlns:a16="http://schemas.microsoft.com/office/drawing/2014/main" id="{9CBB2EA3-81C9-4F6E-8DCE-13D314CED6FA}"/>
              </a:ext>
            </a:extLst>
          </p:cNvPr>
          <p:cNvSpPr txBox="1">
            <a:spLocks noChangeArrowheads="1"/>
          </p:cNvSpPr>
          <p:nvPr/>
        </p:nvSpPr>
        <p:spPr bwMode="auto">
          <a:xfrm>
            <a:off x="266812" y="971209"/>
            <a:ext cx="8610376" cy="1389434"/>
          </a:xfrm>
          <a:prstGeom prst="rect">
            <a:avLst/>
          </a:prstGeom>
          <a:solidFill>
            <a:srgbClr val="FFFF99"/>
          </a:solidFill>
          <a:ln w="9525">
            <a:solidFill>
              <a:schemeClr val="tx1"/>
            </a:solidFill>
            <a:miter lim="800000"/>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20000"/>
              </a:lnSpc>
              <a:spcBef>
                <a:spcPct val="50000"/>
              </a:spcBef>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被災水道事業体における「応援受入体制の確立に当たり、調整支援が必要になると判断される場合」、被災水道事業体と協議の上、「被災都府県支部長等の決定により」被災水道事業体へ派遣される調整隊</a:t>
            </a:r>
            <a:endParaRPr lang="ja-JP" altLang="en-US" sz="2000" b="0" dirty="0">
              <a:latin typeface="HG丸ｺﾞｼｯｸM-PRO" panose="020F0600000000000000" pitchFamily="50" charset="-128"/>
              <a:ea typeface="HG丸ｺﾞｼｯｸM-PRO" panose="020F0600000000000000" pitchFamily="50" charset="-128"/>
            </a:endParaRPr>
          </a:p>
        </p:txBody>
      </p:sp>
      <p:sp>
        <p:nvSpPr>
          <p:cNvPr id="12" name="Rectangle 2">
            <a:extLst>
              <a:ext uri="{FF2B5EF4-FFF2-40B4-BE49-F238E27FC236}">
                <a16:creationId xmlns:a16="http://schemas.microsoft.com/office/drawing/2014/main" id="{4DD013C9-076B-4176-A2D5-5F364DFB8980}"/>
              </a:ext>
            </a:extLst>
          </p:cNvPr>
          <p:cNvSpPr txBox="1">
            <a:spLocks noChangeArrowheads="1"/>
          </p:cNvSpPr>
          <p:nvPr/>
        </p:nvSpPr>
        <p:spPr bwMode="auto">
          <a:xfrm>
            <a:off x="7596188" y="0"/>
            <a:ext cx="15478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ja-JP" altLang="en-US"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手引き </a:t>
            </a:r>
            <a:r>
              <a:rPr lang="en-US" altLang="ja-JP"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P.6</a:t>
            </a:r>
            <a:r>
              <a:rPr lang="ja-JP" altLang="en-US"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en-US" altLang="ja-JP"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7》</a:t>
            </a:r>
            <a:r>
              <a:rPr lang="ja-JP" altLang="en-US"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　</a:t>
            </a:r>
          </a:p>
        </p:txBody>
      </p:sp>
      <p:sp>
        <p:nvSpPr>
          <p:cNvPr id="10" name="Rectangle 2">
            <a:extLst>
              <a:ext uri="{FF2B5EF4-FFF2-40B4-BE49-F238E27FC236}">
                <a16:creationId xmlns:a16="http://schemas.microsoft.com/office/drawing/2014/main" id="{67AD0DB1-4485-43A0-B504-779B4A30BBED}"/>
              </a:ext>
            </a:extLst>
          </p:cNvPr>
          <p:cNvSpPr txBox="1">
            <a:spLocks noChangeArrowheads="1"/>
          </p:cNvSpPr>
          <p:nvPr/>
        </p:nvSpPr>
        <p:spPr bwMode="auto">
          <a:xfrm>
            <a:off x="107504" y="208473"/>
            <a:ext cx="6192688"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800" kern="0" dirty="0">
                <a:latin typeface="HG丸ｺﾞｼｯｸM-PRO" panose="020F0600000000000000" pitchFamily="50" charset="-128"/>
                <a:ea typeface="HG丸ｺﾞｼｯｸM-PRO" panose="020F0600000000000000" pitchFamily="50" charset="-128"/>
              </a:rPr>
              <a:t>３－４．現地調整隊</a:t>
            </a:r>
            <a:r>
              <a:rPr lang="ja-JP" altLang="en-US" sz="2000" kern="0" dirty="0">
                <a:latin typeface="HG丸ｺﾞｼｯｸM-PRO" panose="020F0600000000000000" pitchFamily="50" charset="-128"/>
                <a:ea typeface="HG丸ｺﾞｼｯｸM-PRO" panose="020F0600000000000000" pitchFamily="50" charset="-128"/>
              </a:rPr>
              <a:t>（</a:t>
            </a:r>
            <a:r>
              <a:rPr lang="en-US" altLang="ja-JP" sz="2000" kern="0" dirty="0">
                <a:latin typeface="HG丸ｺﾞｼｯｸM-PRO" panose="020F0600000000000000" pitchFamily="50" charset="-128"/>
                <a:ea typeface="HG丸ｺﾞｼｯｸM-PRO" panose="020F0600000000000000" pitchFamily="50" charset="-128"/>
              </a:rPr>
              <a:t>R</a:t>
            </a:r>
            <a:r>
              <a:rPr lang="ja-JP" altLang="en-US" sz="2000" kern="0" dirty="0">
                <a:latin typeface="HG丸ｺﾞｼｯｸM-PRO" panose="020F0600000000000000" pitchFamily="50" charset="-128"/>
                <a:ea typeface="HG丸ｺﾞｼｯｸM-PRO" panose="020F0600000000000000" pitchFamily="50" charset="-128"/>
              </a:rPr>
              <a:t>２改訂により新設）</a:t>
            </a:r>
            <a:endParaRPr lang="ja-JP" altLang="en-US" sz="2800" kern="0" dirty="0">
              <a:latin typeface="HG丸ｺﾞｼｯｸM-PRO" panose="020F0600000000000000" pitchFamily="50" charset="-128"/>
              <a:ea typeface="HG丸ｺﾞｼｯｸM-PRO" panose="020F0600000000000000" pitchFamily="50" charset="-128"/>
            </a:endParaRPr>
          </a:p>
        </p:txBody>
      </p:sp>
      <p:grpSp>
        <p:nvGrpSpPr>
          <p:cNvPr id="20" name="グループ化 19">
            <a:extLst>
              <a:ext uri="{FF2B5EF4-FFF2-40B4-BE49-F238E27FC236}">
                <a16:creationId xmlns:a16="http://schemas.microsoft.com/office/drawing/2014/main" id="{C0EE7330-F790-469D-A518-651EF4265316}"/>
              </a:ext>
            </a:extLst>
          </p:cNvPr>
          <p:cNvGrpSpPr/>
          <p:nvPr/>
        </p:nvGrpSpPr>
        <p:grpSpPr>
          <a:xfrm>
            <a:off x="564635" y="3898056"/>
            <a:ext cx="7714145" cy="2458295"/>
            <a:chOff x="630408" y="4169236"/>
            <a:chExt cx="7247494" cy="2458295"/>
          </a:xfrm>
        </p:grpSpPr>
        <p:sp>
          <p:nvSpPr>
            <p:cNvPr id="21" name="Text Box 5">
              <a:extLst>
                <a:ext uri="{FF2B5EF4-FFF2-40B4-BE49-F238E27FC236}">
                  <a16:creationId xmlns:a16="http://schemas.microsoft.com/office/drawing/2014/main" id="{8CB4183C-5F20-47B1-80A0-FF4B57CF213F}"/>
                </a:ext>
              </a:extLst>
            </p:cNvPr>
            <p:cNvSpPr txBox="1">
              <a:spLocks noChangeArrowheads="1"/>
            </p:cNvSpPr>
            <p:nvPr/>
          </p:nvSpPr>
          <p:spPr bwMode="auto">
            <a:xfrm>
              <a:off x="638902" y="4565428"/>
              <a:ext cx="7239000" cy="20621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000" b="0" dirty="0">
                  <a:latin typeface="HG丸ｺﾞｼｯｸM-PRO" panose="020F0600000000000000" pitchFamily="50" charset="-128"/>
                  <a:ea typeface="HG丸ｺﾞｼｯｸM-PRO" panose="020F0600000000000000" pitchFamily="50" charset="-128"/>
                </a:rPr>
                <a:t>　</a:t>
              </a:r>
              <a:r>
                <a:rPr lang="ja-JP" altLang="en-US" sz="1800" b="0" dirty="0">
                  <a:latin typeface="HG丸ｺﾞｼｯｸM-PRO" panose="020F0600000000000000" pitchFamily="50" charset="-128"/>
                  <a:ea typeface="HG丸ｺﾞｼｯｸM-PRO" panose="020F0600000000000000" pitchFamily="50" charset="-128"/>
                </a:rPr>
                <a:t>・応援要請の内容及び規模等の決定に係る支援</a:t>
              </a:r>
              <a:endParaRPr lang="en-US" altLang="ja-JP" sz="1800" b="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800" b="0" dirty="0">
                  <a:latin typeface="HG丸ｺﾞｼｯｸM-PRO" panose="020F0600000000000000" pitchFamily="50" charset="-128"/>
                  <a:ea typeface="HG丸ｺﾞｼｯｸM-PRO" panose="020F0600000000000000" pitchFamily="50" charset="-128"/>
                </a:rPr>
                <a:t>　　（決定に必要な被害状況等の調査に係る支援を含む）</a:t>
              </a:r>
              <a:endParaRPr lang="en-US" altLang="ja-JP" sz="1800" b="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800" b="0" dirty="0">
                  <a:latin typeface="HG丸ｺﾞｼｯｸM-PRO" panose="020F0600000000000000" pitchFamily="50" charset="-128"/>
                  <a:ea typeface="HG丸ｺﾞｼｯｸM-PRO" panose="020F0600000000000000" pitchFamily="50" charset="-128"/>
                </a:rPr>
                <a:t>　・被災都府県支部長等との連絡調整</a:t>
              </a:r>
              <a:endParaRPr lang="en-US" altLang="ja-JP" sz="1800" b="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800" b="0" dirty="0">
                  <a:latin typeface="HG丸ｺﾞｼｯｸM-PRO" panose="020F0600000000000000" pitchFamily="50" charset="-128"/>
                  <a:ea typeface="HG丸ｺﾞｼｯｸM-PRO" panose="020F0600000000000000" pitchFamily="50" charset="-128"/>
                </a:rPr>
                <a:t>　・応援受入体制及び指揮命令系統の確立に係る支援</a:t>
              </a:r>
              <a:endParaRPr lang="en-US" altLang="ja-JP" sz="1800" b="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800" b="0" dirty="0">
                  <a:latin typeface="HG丸ｺﾞｼｯｸM-PRO" panose="020F0600000000000000" pitchFamily="50" charset="-128"/>
                  <a:ea typeface="HG丸ｺﾞｼｯｸM-PRO" panose="020F0600000000000000" pitchFamily="50" charset="-128"/>
                </a:rPr>
                <a:t>　・その他必要な事項</a:t>
              </a:r>
              <a:endParaRPr lang="ja-JP" altLang="en-US" sz="2000" b="0" dirty="0">
                <a:latin typeface="HG丸ｺﾞｼｯｸM-PRO" panose="020F0600000000000000" pitchFamily="50" charset="-128"/>
                <a:ea typeface="HG丸ｺﾞｼｯｸM-PRO" panose="020F0600000000000000" pitchFamily="50" charset="-128"/>
              </a:endParaRPr>
            </a:p>
          </p:txBody>
        </p:sp>
        <p:sp>
          <p:nvSpPr>
            <p:cNvPr id="22" name="Rectangle 20">
              <a:extLst>
                <a:ext uri="{FF2B5EF4-FFF2-40B4-BE49-F238E27FC236}">
                  <a16:creationId xmlns:a16="http://schemas.microsoft.com/office/drawing/2014/main" id="{FC05B14F-99E6-4944-9612-B593A53A054A}"/>
                </a:ext>
              </a:extLst>
            </p:cNvPr>
            <p:cNvSpPr>
              <a:spLocks noChangeArrowheads="1"/>
            </p:cNvSpPr>
            <p:nvPr/>
          </p:nvSpPr>
          <p:spPr bwMode="auto">
            <a:xfrm>
              <a:off x="630408" y="4169236"/>
              <a:ext cx="1657350" cy="406490"/>
            </a:xfrm>
            <a:prstGeom prst="rect">
              <a:avLst/>
            </a:prstGeom>
            <a:solidFill>
              <a:srgbClr val="CCEC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主な業務</a:t>
              </a:r>
            </a:p>
          </p:txBody>
        </p:sp>
      </p:grpSp>
      <p:grpSp>
        <p:nvGrpSpPr>
          <p:cNvPr id="23" name="グループ化 22">
            <a:extLst>
              <a:ext uri="{FF2B5EF4-FFF2-40B4-BE49-F238E27FC236}">
                <a16:creationId xmlns:a16="http://schemas.microsoft.com/office/drawing/2014/main" id="{06169D90-CC38-4270-B960-AF54964AF5B9}"/>
              </a:ext>
            </a:extLst>
          </p:cNvPr>
          <p:cNvGrpSpPr/>
          <p:nvPr/>
        </p:nvGrpSpPr>
        <p:grpSpPr>
          <a:xfrm>
            <a:off x="564635" y="2529306"/>
            <a:ext cx="7705104" cy="1259351"/>
            <a:chOff x="619262" y="2676592"/>
            <a:chExt cx="7705104" cy="1259351"/>
          </a:xfrm>
        </p:grpSpPr>
        <p:sp>
          <p:nvSpPr>
            <p:cNvPr id="24" name="Rectangle 20">
              <a:extLst>
                <a:ext uri="{FF2B5EF4-FFF2-40B4-BE49-F238E27FC236}">
                  <a16:creationId xmlns:a16="http://schemas.microsoft.com/office/drawing/2014/main" id="{93222CEB-AE72-4B8F-A895-FAFCE8B19CA5}"/>
                </a:ext>
              </a:extLst>
            </p:cNvPr>
            <p:cNvSpPr>
              <a:spLocks noChangeArrowheads="1"/>
            </p:cNvSpPr>
            <p:nvPr/>
          </p:nvSpPr>
          <p:spPr bwMode="auto">
            <a:xfrm>
              <a:off x="619262" y="2676592"/>
              <a:ext cx="1657350" cy="434289"/>
            </a:xfrm>
            <a:prstGeom prst="rect">
              <a:avLst/>
            </a:prstGeom>
            <a:solidFill>
              <a:srgbClr val="CCEC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役割</a:t>
              </a:r>
            </a:p>
          </p:txBody>
        </p:sp>
        <p:sp>
          <p:nvSpPr>
            <p:cNvPr id="25" name="Text Box 5">
              <a:extLst>
                <a:ext uri="{FF2B5EF4-FFF2-40B4-BE49-F238E27FC236}">
                  <a16:creationId xmlns:a16="http://schemas.microsoft.com/office/drawing/2014/main" id="{5EDE8D6A-2F44-4642-B534-8EB6ED3E85E0}"/>
                </a:ext>
              </a:extLst>
            </p:cNvPr>
            <p:cNvSpPr txBox="1">
              <a:spLocks noChangeArrowheads="1"/>
            </p:cNvSpPr>
            <p:nvPr/>
          </p:nvSpPr>
          <p:spPr bwMode="auto">
            <a:xfrm>
              <a:off x="619262" y="3120335"/>
              <a:ext cx="7705104" cy="8156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000" b="0" dirty="0">
                  <a:latin typeface="HG丸ｺﾞｼｯｸM-PRO" panose="020F0600000000000000" pitchFamily="50" charset="-128"/>
                  <a:ea typeface="HG丸ｺﾞｼｯｸM-PRO" panose="020F0600000000000000" pitchFamily="50" charset="-128"/>
                </a:rPr>
                <a:t>　</a:t>
              </a:r>
              <a:r>
                <a:rPr lang="ja-JP" altLang="en-US" sz="1800" b="0" dirty="0">
                  <a:latin typeface="HG丸ｺﾞｼｯｸM-PRO" panose="020F0600000000000000" pitchFamily="50" charset="-128"/>
                  <a:ea typeface="HG丸ｺﾞｼｯｸM-PRO" panose="020F0600000000000000" pitchFamily="50" charset="-128"/>
                </a:rPr>
                <a:t>・被災地の応援受入体制が確立されるまでの間、被災水道事業</a:t>
              </a:r>
              <a:endParaRPr lang="en-US" altLang="ja-JP" sz="1800" b="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800" b="0" dirty="0">
                  <a:latin typeface="HG丸ｺﾞｼｯｸM-PRO" panose="020F0600000000000000" pitchFamily="50" charset="-128"/>
                  <a:ea typeface="HG丸ｺﾞｼｯｸM-PRO" panose="020F0600000000000000" pitchFamily="50" charset="-128"/>
                </a:rPr>
                <a:t>　　体の要望に基づく調整支援を図る</a:t>
              </a:r>
            </a:p>
          </p:txBody>
        </p:sp>
      </p:grpSp>
      <p:sp>
        <p:nvSpPr>
          <p:cNvPr id="13" name="フッター プレースホルダー 1">
            <a:extLst>
              <a:ext uri="{FF2B5EF4-FFF2-40B4-BE49-F238E27FC236}">
                <a16:creationId xmlns:a16="http://schemas.microsoft.com/office/drawing/2014/main" id="{B95DE940-3660-4019-A0C8-2C7EEA644D3A}"/>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1506610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699659" y="2780928"/>
            <a:ext cx="6768752" cy="189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tx2"/>
              </a:buClr>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folHlink"/>
              </a:buClr>
              <a:buChar char="•"/>
              <a:defRPr kumimoji="1" sz="3200">
                <a:solidFill>
                  <a:schemeClr val="tx1"/>
                </a:solidFill>
                <a:latin typeface="Times New Roman" pitchFamily="18" charset="0"/>
                <a:ea typeface="ＭＳ Ｐゴシック" pitchFamily="50" charset="-128"/>
              </a:defRPr>
            </a:lvl2pPr>
            <a:lvl3pPr marL="1143000" indent="-228600">
              <a:spcBef>
                <a:spcPct val="20000"/>
              </a:spcBef>
              <a:buClr>
                <a:schemeClr val="tx2"/>
              </a:buClr>
              <a:buChar char="•"/>
              <a:defRPr kumimoji="1" sz="32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3200">
                <a:solidFill>
                  <a:schemeClr val="tx1"/>
                </a:solidFill>
                <a:latin typeface="Times New Roman" pitchFamily="18" charset="0"/>
                <a:ea typeface="ＭＳ Ｐゴシック" pitchFamily="50" charset="-128"/>
              </a:defRPr>
            </a:lvl4pPr>
            <a:lvl5pPr marL="2057400" indent="-228600">
              <a:spcBef>
                <a:spcPct val="20000"/>
              </a:spcBef>
              <a:buClr>
                <a:schemeClr val="tx1"/>
              </a:buClr>
              <a:buChar char="•"/>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pitchFamily="50" charset="-128"/>
              </a:defRPr>
            </a:lvl9pPr>
          </a:lstStyle>
          <a:p>
            <a:pPr eaLnBrk="1" hangingPunct="1">
              <a:spcBef>
                <a:spcPct val="60000"/>
              </a:spcBef>
              <a:spcAft>
                <a:spcPts val="1200"/>
              </a:spcAft>
              <a:buClrTx/>
              <a:buFontTx/>
              <a:buNone/>
            </a:pPr>
            <a:r>
              <a:rPr lang="ja-JP" altLang="en-US" sz="3600" b="1" dirty="0">
                <a:solidFill>
                  <a:srgbClr val="002060"/>
                </a:solidFill>
                <a:latin typeface="HG丸ｺﾞｼｯｸM-PRO" panose="020F0600000000000000" pitchFamily="50" charset="-128"/>
                <a:ea typeface="HG丸ｺﾞｼｯｸM-PRO" panose="020F0600000000000000" pitchFamily="50" charset="-128"/>
                <a:cs typeface="メイリオ" pitchFamily="50" charset="-128"/>
              </a:rPr>
              <a:t>１．手引き作成の経緯</a:t>
            </a:r>
          </a:p>
          <a:p>
            <a:pPr eaLnBrk="1" hangingPunct="1">
              <a:spcBef>
                <a:spcPts val="4200"/>
              </a:spcBef>
              <a:spcAft>
                <a:spcPts val="1200"/>
              </a:spcAft>
              <a:buClrTx/>
              <a:buFontTx/>
              <a:buNone/>
            </a:pPr>
            <a:r>
              <a:rPr lang="ja-JP" altLang="en-US" sz="3600" b="1" dirty="0">
                <a:solidFill>
                  <a:srgbClr val="002060"/>
                </a:solidFill>
                <a:latin typeface="HG丸ｺﾞｼｯｸM-PRO" panose="020F0600000000000000" pitchFamily="50" charset="-128"/>
                <a:ea typeface="HG丸ｺﾞｼｯｸM-PRO" panose="020F0600000000000000" pitchFamily="50" charset="-128"/>
                <a:cs typeface="メイリオ" pitchFamily="50" charset="-128"/>
              </a:rPr>
              <a:t>２．手引きの概要について</a:t>
            </a:r>
            <a:r>
              <a:rPr lang="ja-JP" altLang="en-US" sz="3600" dirty="0">
                <a:solidFill>
                  <a:srgbClr val="002060"/>
                </a:solidFill>
                <a:latin typeface="HG丸ｺﾞｼｯｸM-PRO" panose="020F0600000000000000" pitchFamily="50" charset="-128"/>
                <a:ea typeface="HG丸ｺﾞｼｯｸM-PRO" panose="020F0600000000000000" pitchFamily="50" charset="-128"/>
              </a:rPr>
              <a:t>　　　</a:t>
            </a:r>
          </a:p>
        </p:txBody>
      </p:sp>
      <p:sp>
        <p:nvSpPr>
          <p:cNvPr id="2" name="フッター プレースホルダー 1">
            <a:extLst>
              <a:ext uri="{FF2B5EF4-FFF2-40B4-BE49-F238E27FC236}">
                <a16:creationId xmlns:a16="http://schemas.microsoft.com/office/drawing/2014/main" id="{8157BFEE-BAAF-4F71-9964-81FA0D330B76}"/>
              </a:ext>
            </a:extLst>
          </p:cNvPr>
          <p:cNvSpPr>
            <a:spLocks noGrp="1"/>
          </p:cNvSpPr>
          <p:nvPr>
            <p:ph type="ftr" sz="quarter" idx="11"/>
          </p:nvPr>
        </p:nvSpPr>
        <p:spPr/>
        <p:txBody>
          <a:bodyPr/>
          <a:lstStyle/>
          <a:p>
            <a:r>
              <a:rPr kumimoji="1" lang="en-US" altLang="ja-JP" dirty="0"/>
              <a:t>JWWA</a:t>
            </a:r>
            <a:endParaRPr kumimoji="1" lang="ja-JP" altLang="en-US" dirty="0"/>
          </a:p>
        </p:txBody>
      </p:sp>
      <p:sp>
        <p:nvSpPr>
          <p:cNvPr id="3" name="スライド番号プレースホルダー 2">
            <a:extLst>
              <a:ext uri="{FF2B5EF4-FFF2-40B4-BE49-F238E27FC236}">
                <a16:creationId xmlns:a16="http://schemas.microsoft.com/office/drawing/2014/main" id="{678F457D-CED4-4F2C-AA5C-6857D89605A2}"/>
              </a:ext>
            </a:extLst>
          </p:cNvPr>
          <p:cNvSpPr>
            <a:spLocks noGrp="1"/>
          </p:cNvSpPr>
          <p:nvPr>
            <p:ph type="sldNum" sz="quarter" idx="12"/>
          </p:nvPr>
        </p:nvSpPr>
        <p:spPr/>
        <p:txBody>
          <a:bodyPr/>
          <a:lstStyle/>
          <a:p>
            <a:fld id="{7FC7828D-73B8-479D-AA9B-98CD23FC2DAB}" type="slidenum">
              <a:rPr kumimoji="1" lang="ja-JP" altLang="en-US" smtClean="0"/>
              <a:pPr/>
              <a:t>2</a:t>
            </a:fld>
            <a:endParaRPr kumimoji="1" lang="ja-JP" altLang="en-US" dirty="0"/>
          </a:p>
        </p:txBody>
      </p:sp>
      <p:sp>
        <p:nvSpPr>
          <p:cNvPr id="9219" name="Rectangle 6"/>
          <p:cNvSpPr>
            <a:spLocks noGrp="1" noChangeArrowheads="1"/>
          </p:cNvSpPr>
          <p:nvPr>
            <p:ph type="title" idx="4294967295"/>
          </p:nvPr>
        </p:nvSpPr>
        <p:spPr>
          <a:xfrm>
            <a:off x="515937" y="1196752"/>
            <a:ext cx="8112125" cy="912812"/>
          </a:xfrm>
        </p:spPr>
        <p:txBody>
          <a:bodyPr>
            <a:normAutofit/>
          </a:bodyPr>
          <a:lstStyle/>
          <a:p>
            <a:pPr algn="ctr" eaLnBrk="1" hangingPunct="1"/>
            <a:r>
              <a:rPr lang="ja-JP" altLang="en-US" b="1" dirty="0">
                <a:solidFill>
                  <a:srgbClr val="002060"/>
                </a:solidFill>
                <a:latin typeface="HG丸ｺﾞｼｯｸM-PRO" panose="020F0600000000000000" pitchFamily="50" charset="-128"/>
                <a:ea typeface="HG丸ｺﾞｼｯｸM-PRO" panose="020F0600000000000000" pitchFamily="50" charset="-128"/>
                <a:cs typeface="メイリオ" pitchFamily="50" charset="-128"/>
              </a:rPr>
              <a:t>研修の内容</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a:extLst>
              <a:ext uri="{FF2B5EF4-FFF2-40B4-BE49-F238E27FC236}">
                <a16:creationId xmlns:a16="http://schemas.microsoft.com/office/drawing/2014/main" id="{68756985-5443-45BC-BA08-73DC1F4BA94D}"/>
              </a:ext>
            </a:extLst>
          </p:cNvPr>
          <p:cNvSpPr>
            <a:spLocks noGrp="1" noChangeArrowheads="1"/>
          </p:cNvSpPr>
          <p:nvPr>
            <p:ph type="sldNum" sz="quarter" idx="12"/>
          </p:nvPr>
        </p:nvSpPr>
        <p:spPr>
          <a:xfrm>
            <a:off x="6819798" y="6381328"/>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42AC56D-8707-4018-A6A6-5F5216C13F99}" type="slidenum">
              <a:rPr lang="en-US" altLang="ja-JP" sz="900" smtClean="0">
                <a:latin typeface="HG丸ｺﾞｼｯｸM-PRO" panose="020F0600000000000000" pitchFamily="50" charset="-128"/>
                <a:ea typeface="HG丸ｺﾞｼｯｸM-PRO" panose="020F0600000000000000" pitchFamily="50" charset="-128"/>
              </a:rPr>
              <a:pPr>
                <a:spcBef>
                  <a:spcPct val="0"/>
                </a:spcBef>
                <a:buFontTx/>
                <a:buNone/>
              </a:pPr>
              <a:t>20</a:t>
            </a:fld>
            <a:endParaRPr lang="en-US" altLang="ja-JP" sz="900" dirty="0">
              <a:latin typeface="HG丸ｺﾞｼｯｸM-PRO" panose="020F0600000000000000" pitchFamily="50" charset="-128"/>
              <a:ea typeface="HG丸ｺﾞｼｯｸM-PRO" panose="020F0600000000000000" pitchFamily="50" charset="-128"/>
            </a:endParaRPr>
          </a:p>
        </p:txBody>
      </p:sp>
      <p:sp>
        <p:nvSpPr>
          <p:cNvPr id="12" name="Rectangle 2">
            <a:extLst>
              <a:ext uri="{FF2B5EF4-FFF2-40B4-BE49-F238E27FC236}">
                <a16:creationId xmlns:a16="http://schemas.microsoft.com/office/drawing/2014/main" id="{4DD013C9-076B-4176-A2D5-5F364DFB8980}"/>
              </a:ext>
            </a:extLst>
          </p:cNvPr>
          <p:cNvSpPr txBox="1">
            <a:spLocks noChangeArrowheads="1"/>
          </p:cNvSpPr>
          <p:nvPr/>
        </p:nvSpPr>
        <p:spPr bwMode="auto">
          <a:xfrm>
            <a:off x="7596188" y="0"/>
            <a:ext cx="15478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ja-JP" altLang="en-US"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手引き </a:t>
            </a:r>
            <a:r>
              <a:rPr lang="en-US" altLang="ja-JP"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P.6</a:t>
            </a:r>
            <a:r>
              <a:rPr lang="ja-JP" altLang="en-US"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en-US" altLang="ja-JP"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7》</a:t>
            </a:r>
            <a:r>
              <a:rPr lang="ja-JP" altLang="en-US"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　</a:t>
            </a:r>
          </a:p>
        </p:txBody>
      </p:sp>
      <p:sp>
        <p:nvSpPr>
          <p:cNvPr id="10" name="Rectangle 2">
            <a:extLst>
              <a:ext uri="{FF2B5EF4-FFF2-40B4-BE49-F238E27FC236}">
                <a16:creationId xmlns:a16="http://schemas.microsoft.com/office/drawing/2014/main" id="{67AD0DB1-4485-43A0-B504-779B4A30BBED}"/>
              </a:ext>
            </a:extLst>
          </p:cNvPr>
          <p:cNvSpPr txBox="1">
            <a:spLocks noChangeArrowheads="1"/>
          </p:cNvSpPr>
          <p:nvPr/>
        </p:nvSpPr>
        <p:spPr bwMode="auto">
          <a:xfrm>
            <a:off x="107504" y="208473"/>
            <a:ext cx="6192688"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800" kern="0" dirty="0">
                <a:latin typeface="HG丸ｺﾞｼｯｸM-PRO" panose="020F0600000000000000" pitchFamily="50" charset="-128"/>
                <a:ea typeface="HG丸ｺﾞｼｯｸM-PRO" panose="020F0600000000000000" pitchFamily="50" charset="-128"/>
              </a:rPr>
              <a:t>３－４．現地調整隊</a:t>
            </a:r>
            <a:r>
              <a:rPr lang="ja-JP" altLang="en-US" sz="2000" kern="0" dirty="0">
                <a:latin typeface="HG丸ｺﾞｼｯｸM-PRO" panose="020F0600000000000000" pitchFamily="50" charset="-128"/>
                <a:ea typeface="HG丸ｺﾞｼｯｸM-PRO" panose="020F0600000000000000" pitchFamily="50" charset="-128"/>
              </a:rPr>
              <a:t>（</a:t>
            </a:r>
            <a:r>
              <a:rPr lang="en-US" altLang="ja-JP" sz="2000" kern="0" dirty="0">
                <a:latin typeface="HG丸ｺﾞｼｯｸM-PRO" panose="020F0600000000000000" pitchFamily="50" charset="-128"/>
                <a:ea typeface="HG丸ｺﾞｼｯｸM-PRO" panose="020F0600000000000000" pitchFamily="50" charset="-128"/>
              </a:rPr>
              <a:t>R</a:t>
            </a:r>
            <a:r>
              <a:rPr lang="ja-JP" altLang="en-US" sz="2000" kern="0" dirty="0">
                <a:latin typeface="HG丸ｺﾞｼｯｸM-PRO" panose="020F0600000000000000" pitchFamily="50" charset="-128"/>
                <a:ea typeface="HG丸ｺﾞｼｯｸM-PRO" panose="020F0600000000000000" pitchFamily="50" charset="-128"/>
              </a:rPr>
              <a:t>２改訂により新設）</a:t>
            </a:r>
            <a:endParaRPr lang="ja-JP" altLang="en-US" sz="2800" kern="0" dirty="0">
              <a:latin typeface="HG丸ｺﾞｼｯｸM-PRO" panose="020F0600000000000000" pitchFamily="50" charset="-128"/>
              <a:ea typeface="HG丸ｺﾞｼｯｸM-PRO" panose="020F0600000000000000" pitchFamily="50" charset="-128"/>
            </a:endParaRPr>
          </a:p>
        </p:txBody>
      </p:sp>
      <p:sp>
        <p:nvSpPr>
          <p:cNvPr id="13" name="Rectangle 2">
            <a:extLst>
              <a:ext uri="{FF2B5EF4-FFF2-40B4-BE49-F238E27FC236}">
                <a16:creationId xmlns:a16="http://schemas.microsoft.com/office/drawing/2014/main" id="{2D1072EA-4BF7-4C2B-B5FA-BDC95DDCEC21}"/>
              </a:ext>
            </a:extLst>
          </p:cNvPr>
          <p:cNvSpPr txBox="1">
            <a:spLocks noChangeArrowheads="1"/>
          </p:cNvSpPr>
          <p:nvPr/>
        </p:nvSpPr>
        <p:spPr bwMode="auto">
          <a:xfrm>
            <a:off x="126841" y="859717"/>
            <a:ext cx="87630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800" kern="0" dirty="0">
                <a:latin typeface="HG丸ｺﾞｼｯｸM-PRO" panose="020F0600000000000000" pitchFamily="50" charset="-128"/>
                <a:ea typeface="HG丸ｺﾞｼｯｸM-PRO" panose="020F0600000000000000" pitchFamily="50" charset="-128"/>
              </a:rPr>
              <a:t>（１）現地調整隊の派遣の決定</a:t>
            </a:r>
          </a:p>
        </p:txBody>
      </p:sp>
      <p:graphicFrame>
        <p:nvGraphicFramePr>
          <p:cNvPr id="4" name="表 3">
            <a:extLst>
              <a:ext uri="{FF2B5EF4-FFF2-40B4-BE49-F238E27FC236}">
                <a16:creationId xmlns:a16="http://schemas.microsoft.com/office/drawing/2014/main" id="{355ADC4B-36B4-42AB-BF4B-D60E93B8033F}"/>
              </a:ext>
            </a:extLst>
          </p:cNvPr>
          <p:cNvGraphicFramePr>
            <a:graphicFrameLocks noGrp="1"/>
          </p:cNvGraphicFramePr>
          <p:nvPr>
            <p:extLst>
              <p:ext uri="{D42A27DB-BD31-4B8C-83A1-F6EECF244321}">
                <p14:modId xmlns:p14="http://schemas.microsoft.com/office/powerpoint/2010/main" val="772122956"/>
              </p:ext>
            </p:extLst>
          </p:nvPr>
        </p:nvGraphicFramePr>
        <p:xfrm>
          <a:off x="321971" y="1700808"/>
          <a:ext cx="8567870" cy="2032000"/>
        </p:xfrm>
        <a:graphic>
          <a:graphicData uri="http://schemas.openxmlformats.org/drawingml/2006/table">
            <a:tbl>
              <a:tblPr firstRow="1" bandRow="1">
                <a:tableStyleId>{5C22544A-7EE6-4342-B048-85BDC9FD1C3A}</a:tableStyleId>
              </a:tblPr>
              <a:tblGrid>
                <a:gridCol w="1005473">
                  <a:extLst>
                    <a:ext uri="{9D8B030D-6E8A-4147-A177-3AD203B41FA5}">
                      <a16:colId xmlns:a16="http://schemas.microsoft.com/office/drawing/2014/main" val="456650951"/>
                    </a:ext>
                  </a:extLst>
                </a:gridCol>
                <a:gridCol w="5040560">
                  <a:extLst>
                    <a:ext uri="{9D8B030D-6E8A-4147-A177-3AD203B41FA5}">
                      <a16:colId xmlns:a16="http://schemas.microsoft.com/office/drawing/2014/main" val="504938280"/>
                    </a:ext>
                  </a:extLst>
                </a:gridCol>
                <a:gridCol w="2521837">
                  <a:extLst>
                    <a:ext uri="{9D8B030D-6E8A-4147-A177-3AD203B41FA5}">
                      <a16:colId xmlns:a16="http://schemas.microsoft.com/office/drawing/2014/main" val="3387652053"/>
                    </a:ext>
                  </a:extLst>
                </a:gridCol>
              </a:tblGrid>
              <a:tr h="508000">
                <a:tc>
                  <a:txBody>
                    <a:bodyPr/>
                    <a:lstStyle/>
                    <a:p>
                      <a:pPr algn="ctr"/>
                      <a:r>
                        <a:rPr kumimoji="1" lang="ja-JP" altLang="en-US" sz="1800" b="0" dirty="0">
                          <a:solidFill>
                            <a:sysClr val="windowText" lastClr="000000"/>
                          </a:solidFill>
                          <a:latin typeface="HG丸ｺﾞｼｯｸM-PRO" panose="020F0600000000000000" pitchFamily="50" charset="-128"/>
                          <a:ea typeface="HG丸ｺﾞｼｯｸM-PRO" panose="020F0600000000000000" pitchFamily="50" charset="-128"/>
                        </a:rPr>
                        <a:t>決定順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b="0" dirty="0">
                          <a:solidFill>
                            <a:sysClr val="windowText" lastClr="000000"/>
                          </a:solidFill>
                          <a:latin typeface="HG丸ｺﾞｼｯｸM-PRO" panose="020F0600000000000000" pitchFamily="50" charset="-128"/>
                          <a:ea typeface="HG丸ｺﾞｼｯｸM-PRO" panose="020F0600000000000000" pitchFamily="50" charset="-128"/>
                        </a:rPr>
                        <a:t>現地調整隊となる水道事業体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b="0" dirty="0">
                          <a:solidFill>
                            <a:sysClr val="windowText" lastClr="000000"/>
                          </a:solidFill>
                          <a:latin typeface="HG丸ｺﾞｼｯｸM-PRO" panose="020F0600000000000000" pitchFamily="50" charset="-128"/>
                          <a:ea typeface="HG丸ｺﾞｼｯｸM-PRO" panose="020F0600000000000000" pitchFamily="50" charset="-128"/>
                        </a:rPr>
                        <a:t>派遣決定者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3095303"/>
                  </a:ext>
                </a:extLst>
              </a:tr>
              <a:tr h="508000">
                <a:tc>
                  <a:txBody>
                    <a:bodyPr/>
                    <a:lstStyle/>
                    <a:p>
                      <a:pPr algn="ctr"/>
                      <a:r>
                        <a:rPr kumimoji="1" lang="ja-JP" altLang="en-US" sz="1800" b="0" dirty="0">
                          <a:solidFill>
                            <a:sysClr val="windowText" lastClr="000000"/>
                          </a:solidFill>
                          <a:latin typeface="HG丸ｺﾞｼｯｸM-PRO" panose="020F0600000000000000" pitchFamily="50" charset="-128"/>
                          <a:ea typeface="HG丸ｺﾞｼｯｸM-PRO" panose="020F0600000000000000" pitchFamily="50" charset="-128"/>
                        </a:rPr>
                        <a:t>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b="0" dirty="0">
                          <a:solidFill>
                            <a:sysClr val="windowText" lastClr="000000"/>
                          </a:solidFill>
                          <a:latin typeface="HG丸ｺﾞｼｯｸM-PRO" panose="020F0600000000000000" pitchFamily="50" charset="-128"/>
                          <a:ea typeface="HG丸ｺﾞｼｯｸM-PRO" panose="020F0600000000000000" pitchFamily="50" charset="-128"/>
                        </a:rPr>
                        <a:t>被災都府県支部等内の水道事業体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b="0" dirty="0">
                          <a:solidFill>
                            <a:sysClr val="windowText" lastClr="000000"/>
                          </a:solidFill>
                          <a:latin typeface="HG丸ｺﾞｼｯｸM-PRO" panose="020F0600000000000000" pitchFamily="50" charset="-128"/>
                          <a:ea typeface="HG丸ｺﾞｼｯｸM-PRO" panose="020F0600000000000000" pitchFamily="50" charset="-128"/>
                        </a:rPr>
                        <a:t>被災都府県支部長等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9896058"/>
                  </a:ext>
                </a:extLst>
              </a:tr>
              <a:tr h="508000">
                <a:tc>
                  <a:txBody>
                    <a:bodyPr/>
                    <a:lstStyle/>
                    <a:p>
                      <a:pPr algn="ctr"/>
                      <a:r>
                        <a:rPr kumimoji="1" lang="ja-JP" altLang="en-US" sz="1800" b="0" dirty="0">
                          <a:solidFill>
                            <a:sysClr val="windowText" lastClr="000000"/>
                          </a:solidFill>
                          <a:latin typeface="HG丸ｺﾞｼｯｸM-PRO" panose="020F0600000000000000" pitchFamily="50" charset="-128"/>
                          <a:ea typeface="HG丸ｺﾞｼｯｸM-PRO" panose="020F0600000000000000" pitchFamily="50" charset="-128"/>
                        </a:rPr>
                        <a:t>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b="0" dirty="0">
                          <a:solidFill>
                            <a:sysClr val="windowText" lastClr="000000"/>
                          </a:solidFill>
                          <a:latin typeface="HG丸ｺﾞｼｯｸM-PRO" panose="020F0600000000000000" pitchFamily="50" charset="-128"/>
                          <a:ea typeface="HG丸ｺﾞｼｯｸM-PRO" panose="020F0600000000000000" pitchFamily="50" charset="-128"/>
                        </a:rPr>
                        <a:t>被災地方支部内の都府県支部等の水道事業体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b="0" dirty="0">
                          <a:solidFill>
                            <a:sysClr val="windowText" lastClr="000000"/>
                          </a:solidFill>
                          <a:latin typeface="HG丸ｺﾞｼｯｸM-PRO" panose="020F0600000000000000" pitchFamily="50" charset="-128"/>
                          <a:ea typeface="HG丸ｺﾞｼｯｸM-PRO" panose="020F0600000000000000" pitchFamily="50" charset="-128"/>
                        </a:rPr>
                        <a:t>被災地方支部長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8061270"/>
                  </a:ext>
                </a:extLst>
              </a:tr>
              <a:tr h="508000">
                <a:tc>
                  <a:txBody>
                    <a:bodyPr/>
                    <a:lstStyle/>
                    <a:p>
                      <a:pPr algn="ctr"/>
                      <a:r>
                        <a:rPr kumimoji="1" lang="ja-JP" altLang="en-US" sz="1800" b="0" dirty="0">
                          <a:solidFill>
                            <a:sysClr val="windowText" lastClr="000000"/>
                          </a:solidFill>
                          <a:latin typeface="HG丸ｺﾞｼｯｸM-PRO" panose="020F0600000000000000" pitchFamily="50" charset="-128"/>
                          <a:ea typeface="HG丸ｺﾞｼｯｸM-PRO" panose="020F0600000000000000" pitchFamily="50" charset="-128"/>
                        </a:rPr>
                        <a:t>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b="0" dirty="0">
                          <a:solidFill>
                            <a:sysClr val="windowText" lastClr="000000"/>
                          </a:solidFill>
                          <a:latin typeface="HG丸ｺﾞｼｯｸM-PRO" panose="020F0600000000000000" pitchFamily="50" charset="-128"/>
                          <a:ea typeface="HG丸ｺﾞｼｯｸM-PRO" panose="020F0600000000000000" pitchFamily="50" charset="-128"/>
                        </a:rPr>
                        <a:t>他の地方支部の水道事業体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b="0" dirty="0">
                          <a:solidFill>
                            <a:sysClr val="windowText" lastClr="000000"/>
                          </a:solidFill>
                          <a:latin typeface="HG丸ｺﾞｼｯｸM-PRO" panose="020F0600000000000000" pitchFamily="50" charset="-128"/>
                          <a:ea typeface="HG丸ｺﾞｼｯｸM-PRO" panose="020F0600000000000000" pitchFamily="50" charset="-128"/>
                        </a:rPr>
                        <a:t>日本水道協会救援本部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6778636"/>
                  </a:ext>
                </a:extLst>
              </a:tr>
            </a:tbl>
          </a:graphicData>
        </a:graphic>
      </p:graphicFrame>
      <p:sp>
        <p:nvSpPr>
          <p:cNvPr id="16" name="Text Box 5">
            <a:extLst>
              <a:ext uri="{FF2B5EF4-FFF2-40B4-BE49-F238E27FC236}">
                <a16:creationId xmlns:a16="http://schemas.microsoft.com/office/drawing/2014/main" id="{36A57804-22E1-4E38-91DC-E2D69A9FC7C0}"/>
              </a:ext>
            </a:extLst>
          </p:cNvPr>
          <p:cNvSpPr txBox="1">
            <a:spLocks noChangeArrowheads="1"/>
          </p:cNvSpPr>
          <p:nvPr/>
        </p:nvSpPr>
        <p:spPr bwMode="auto">
          <a:xfrm>
            <a:off x="321971" y="3885380"/>
            <a:ext cx="8241129"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dirty="0">
                <a:latin typeface="HG丸ｺﾞｼｯｸM-PRO" panose="020F0600000000000000" pitchFamily="50" charset="-128"/>
                <a:ea typeface="HG丸ｺﾞｼｯｸM-PRO" panose="020F0600000000000000" pitchFamily="50" charset="-128"/>
              </a:rPr>
              <a:t>＜ポイント＞</a:t>
            </a:r>
            <a:endParaRPr lang="en-US" altLang="ja-JP" sz="180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800" b="0" dirty="0">
                <a:latin typeface="HG丸ｺﾞｼｯｸM-PRO" panose="020F0600000000000000" pitchFamily="50" charset="-128"/>
                <a:ea typeface="HG丸ｺﾞｼｯｸM-PRO" panose="020F0600000000000000" pitchFamily="50" charset="-128"/>
              </a:rPr>
              <a:t>●派遣に当たり、迅速な決定が図れるよう、都府県支部長等及び地方支部において現地調整隊となる水道事業体をあらかじめ定めておくことが望ましい</a:t>
            </a:r>
            <a:endParaRPr lang="en-US" altLang="ja-JP" sz="1800" b="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800" b="0" dirty="0">
                <a:latin typeface="HG丸ｺﾞｼｯｸM-PRO" panose="020F0600000000000000" pitchFamily="50" charset="-128"/>
                <a:ea typeface="HG丸ｺﾞｼｯｸM-PRO" panose="020F0600000000000000" pitchFamily="50" charset="-128"/>
              </a:rPr>
              <a:t>●都市間協定等により他の水道事業体と現地調整隊の派遣を取り決めている場合には、当該協定の定めに基づき決定する</a:t>
            </a:r>
            <a:endParaRPr lang="en-US" altLang="ja-JP" sz="1800" b="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800" b="0" dirty="0">
                <a:latin typeface="HG丸ｺﾞｼｯｸM-PRO" panose="020F0600000000000000" pitchFamily="50" charset="-128"/>
                <a:ea typeface="HG丸ｺﾞｼｯｸM-PRO" panose="020F0600000000000000" pitchFamily="50" charset="-128"/>
              </a:rPr>
              <a:t>●現地調整隊の派遣を決定した場合、その決定者は速やかに関係者に通知する</a:t>
            </a:r>
            <a:endParaRPr lang="en-US" altLang="ja-JP" sz="1800" b="0" dirty="0">
              <a:latin typeface="HG丸ｺﾞｼｯｸM-PRO" panose="020F0600000000000000" pitchFamily="50" charset="-128"/>
              <a:ea typeface="HG丸ｺﾞｼｯｸM-PRO" panose="020F0600000000000000" pitchFamily="50" charset="-128"/>
            </a:endParaRPr>
          </a:p>
        </p:txBody>
      </p:sp>
      <p:sp>
        <p:nvSpPr>
          <p:cNvPr id="8" name="フッター プレースホルダー 1">
            <a:extLst>
              <a:ext uri="{FF2B5EF4-FFF2-40B4-BE49-F238E27FC236}">
                <a16:creationId xmlns:a16="http://schemas.microsoft.com/office/drawing/2014/main" id="{22771DD5-BCF9-4480-B4D4-FED8F4390FCB}"/>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3945353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a:extLst>
              <a:ext uri="{FF2B5EF4-FFF2-40B4-BE49-F238E27FC236}">
                <a16:creationId xmlns:a16="http://schemas.microsoft.com/office/drawing/2014/main" id="{68756985-5443-45BC-BA08-73DC1F4BA94D}"/>
              </a:ext>
            </a:extLst>
          </p:cNvPr>
          <p:cNvSpPr>
            <a:spLocks noGrp="1" noChangeArrowheads="1"/>
          </p:cNvSpPr>
          <p:nvPr>
            <p:ph type="sldNum" sz="quarter" idx="12"/>
          </p:nvPr>
        </p:nvSpPr>
        <p:spPr>
          <a:xfrm>
            <a:off x="6948264" y="6339481"/>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42AC56D-8707-4018-A6A6-5F5216C13F99}" type="slidenum">
              <a:rPr lang="en-US" altLang="ja-JP" sz="900" smtClean="0">
                <a:latin typeface="HG丸ｺﾞｼｯｸM-PRO" panose="020F0600000000000000" pitchFamily="50" charset="-128"/>
                <a:ea typeface="HG丸ｺﾞｼｯｸM-PRO" panose="020F0600000000000000" pitchFamily="50" charset="-128"/>
              </a:rPr>
              <a:pPr>
                <a:spcBef>
                  <a:spcPct val="0"/>
                </a:spcBef>
                <a:buFontTx/>
                <a:buNone/>
              </a:pPr>
              <a:t>21</a:t>
            </a:fld>
            <a:endParaRPr lang="en-US" altLang="ja-JP" sz="900">
              <a:latin typeface="HG丸ｺﾞｼｯｸM-PRO" panose="020F0600000000000000" pitchFamily="50" charset="-128"/>
              <a:ea typeface="HG丸ｺﾞｼｯｸM-PRO" panose="020F0600000000000000" pitchFamily="50" charset="-128"/>
            </a:endParaRPr>
          </a:p>
        </p:txBody>
      </p:sp>
      <p:sp>
        <p:nvSpPr>
          <p:cNvPr id="27654" name="Text Box 5">
            <a:extLst>
              <a:ext uri="{FF2B5EF4-FFF2-40B4-BE49-F238E27FC236}">
                <a16:creationId xmlns:a16="http://schemas.microsoft.com/office/drawing/2014/main" id="{9CBB2EA3-81C9-4F6E-8DCE-13D314CED6FA}"/>
              </a:ext>
            </a:extLst>
          </p:cNvPr>
          <p:cNvSpPr txBox="1">
            <a:spLocks noChangeArrowheads="1"/>
          </p:cNvSpPr>
          <p:nvPr/>
        </p:nvSpPr>
        <p:spPr bwMode="auto">
          <a:xfrm>
            <a:off x="377825" y="900440"/>
            <a:ext cx="8388350" cy="1820508"/>
          </a:xfrm>
          <a:prstGeom prst="rect">
            <a:avLst/>
          </a:prstGeom>
          <a:solidFill>
            <a:srgbClr val="FFFF99"/>
          </a:solidFill>
          <a:ln w="9525">
            <a:solidFill>
              <a:schemeClr val="tx1"/>
            </a:solidFill>
            <a:miter lim="800000"/>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20000"/>
              </a:lnSpc>
              <a:spcBef>
                <a:spcPct val="50000"/>
              </a:spcBef>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地震等緊急時において、大規模な応援活動が必要になると日本水道協会救援本部長が判断した場合、被災地における広域的な応援体制を確立しその活動を補助・調整するため、日本水道協会救援本部から広域的な連絡調整が行える場所に派遣される調整隊</a:t>
            </a:r>
            <a:endParaRPr lang="ja-JP" altLang="en-US" sz="2000" b="0" dirty="0">
              <a:latin typeface="HG丸ｺﾞｼｯｸM-PRO" panose="020F0600000000000000" pitchFamily="50" charset="-128"/>
              <a:ea typeface="HG丸ｺﾞｼｯｸM-PRO" panose="020F0600000000000000" pitchFamily="50" charset="-128"/>
            </a:endParaRPr>
          </a:p>
        </p:txBody>
      </p:sp>
      <p:sp>
        <p:nvSpPr>
          <p:cNvPr id="12" name="Rectangle 2">
            <a:extLst>
              <a:ext uri="{FF2B5EF4-FFF2-40B4-BE49-F238E27FC236}">
                <a16:creationId xmlns:a16="http://schemas.microsoft.com/office/drawing/2014/main" id="{4DD013C9-076B-4176-A2D5-5F364DFB8980}"/>
              </a:ext>
            </a:extLst>
          </p:cNvPr>
          <p:cNvSpPr txBox="1">
            <a:spLocks noChangeArrowheads="1"/>
          </p:cNvSpPr>
          <p:nvPr/>
        </p:nvSpPr>
        <p:spPr bwMode="auto">
          <a:xfrm>
            <a:off x="7596188" y="0"/>
            <a:ext cx="15478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ja-JP" altLang="en-US"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手引き </a:t>
            </a:r>
            <a:r>
              <a:rPr lang="en-US" altLang="ja-JP"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P.8》</a:t>
            </a:r>
            <a:r>
              <a:rPr lang="ja-JP" altLang="en-US"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　</a:t>
            </a:r>
          </a:p>
        </p:txBody>
      </p:sp>
      <p:sp>
        <p:nvSpPr>
          <p:cNvPr id="10" name="Rectangle 2">
            <a:extLst>
              <a:ext uri="{FF2B5EF4-FFF2-40B4-BE49-F238E27FC236}">
                <a16:creationId xmlns:a16="http://schemas.microsoft.com/office/drawing/2014/main" id="{67AD0DB1-4485-43A0-B504-779B4A30BBED}"/>
              </a:ext>
            </a:extLst>
          </p:cNvPr>
          <p:cNvSpPr txBox="1">
            <a:spLocks noChangeArrowheads="1"/>
          </p:cNvSpPr>
          <p:nvPr/>
        </p:nvSpPr>
        <p:spPr bwMode="auto">
          <a:xfrm>
            <a:off x="107504" y="208473"/>
            <a:ext cx="6192688"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800" kern="0" dirty="0">
                <a:latin typeface="HG丸ｺﾞｼｯｸM-PRO" panose="020F0600000000000000" pitchFamily="50" charset="-128"/>
                <a:ea typeface="HG丸ｺﾞｼｯｸM-PRO" panose="020F0600000000000000" pitchFamily="50" charset="-128"/>
              </a:rPr>
              <a:t>３－５．広域調整隊</a:t>
            </a:r>
            <a:r>
              <a:rPr lang="ja-JP" altLang="en-US" sz="2000" kern="0" dirty="0">
                <a:latin typeface="HG丸ｺﾞｼｯｸM-PRO" panose="020F0600000000000000" pitchFamily="50" charset="-128"/>
                <a:ea typeface="HG丸ｺﾞｼｯｸM-PRO" panose="020F0600000000000000" pitchFamily="50" charset="-128"/>
              </a:rPr>
              <a:t>（</a:t>
            </a:r>
            <a:r>
              <a:rPr lang="en-US" altLang="ja-JP" sz="2000" kern="0" dirty="0">
                <a:latin typeface="HG丸ｺﾞｼｯｸM-PRO" panose="020F0600000000000000" pitchFamily="50" charset="-128"/>
                <a:ea typeface="HG丸ｺﾞｼｯｸM-PRO" panose="020F0600000000000000" pitchFamily="50" charset="-128"/>
              </a:rPr>
              <a:t>R</a:t>
            </a:r>
            <a:r>
              <a:rPr lang="ja-JP" altLang="en-US" sz="2000" kern="0" dirty="0">
                <a:latin typeface="HG丸ｺﾞｼｯｸM-PRO" panose="020F0600000000000000" pitchFamily="50" charset="-128"/>
                <a:ea typeface="HG丸ｺﾞｼｯｸM-PRO" panose="020F0600000000000000" pitchFamily="50" charset="-128"/>
              </a:rPr>
              <a:t>２改訂により新設）</a:t>
            </a:r>
            <a:endParaRPr lang="ja-JP" altLang="en-US" sz="2800" kern="0" dirty="0">
              <a:latin typeface="HG丸ｺﾞｼｯｸM-PRO" panose="020F0600000000000000" pitchFamily="50" charset="-128"/>
              <a:ea typeface="HG丸ｺﾞｼｯｸM-PRO" panose="020F0600000000000000" pitchFamily="50" charset="-128"/>
            </a:endParaRPr>
          </a:p>
        </p:txBody>
      </p:sp>
      <p:grpSp>
        <p:nvGrpSpPr>
          <p:cNvPr id="23" name="グループ化 22">
            <a:extLst>
              <a:ext uri="{FF2B5EF4-FFF2-40B4-BE49-F238E27FC236}">
                <a16:creationId xmlns:a16="http://schemas.microsoft.com/office/drawing/2014/main" id="{06169D90-CC38-4270-B960-AF54964AF5B9}"/>
              </a:ext>
            </a:extLst>
          </p:cNvPr>
          <p:cNvGrpSpPr/>
          <p:nvPr/>
        </p:nvGrpSpPr>
        <p:grpSpPr>
          <a:xfrm>
            <a:off x="516887" y="2924215"/>
            <a:ext cx="8110226" cy="1209523"/>
            <a:chOff x="619262" y="2695642"/>
            <a:chExt cx="8110226" cy="1209523"/>
          </a:xfrm>
        </p:grpSpPr>
        <p:sp>
          <p:nvSpPr>
            <p:cNvPr id="24" name="Rectangle 20">
              <a:extLst>
                <a:ext uri="{FF2B5EF4-FFF2-40B4-BE49-F238E27FC236}">
                  <a16:creationId xmlns:a16="http://schemas.microsoft.com/office/drawing/2014/main" id="{93222CEB-AE72-4B8F-A895-FAFCE8B19CA5}"/>
                </a:ext>
              </a:extLst>
            </p:cNvPr>
            <p:cNvSpPr>
              <a:spLocks noChangeArrowheads="1"/>
            </p:cNvSpPr>
            <p:nvPr/>
          </p:nvSpPr>
          <p:spPr bwMode="auto">
            <a:xfrm>
              <a:off x="619262" y="2695642"/>
              <a:ext cx="1657350" cy="434289"/>
            </a:xfrm>
            <a:prstGeom prst="rect">
              <a:avLst/>
            </a:prstGeom>
            <a:solidFill>
              <a:srgbClr val="CCEC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latin typeface="HG丸ｺﾞｼｯｸM-PRO" panose="020F0600000000000000" pitchFamily="50" charset="-128"/>
                  <a:ea typeface="HG丸ｺﾞｼｯｸM-PRO" panose="020F0600000000000000" pitchFamily="50" charset="-128"/>
                </a:rPr>
                <a:t>役割</a:t>
              </a:r>
            </a:p>
          </p:txBody>
        </p:sp>
        <p:sp>
          <p:nvSpPr>
            <p:cNvPr id="25" name="Text Box 5">
              <a:extLst>
                <a:ext uri="{FF2B5EF4-FFF2-40B4-BE49-F238E27FC236}">
                  <a16:creationId xmlns:a16="http://schemas.microsoft.com/office/drawing/2014/main" id="{5EDE8D6A-2F44-4642-B534-8EB6ED3E85E0}"/>
                </a:ext>
              </a:extLst>
            </p:cNvPr>
            <p:cNvSpPr txBox="1">
              <a:spLocks noChangeArrowheads="1"/>
            </p:cNvSpPr>
            <p:nvPr/>
          </p:nvSpPr>
          <p:spPr bwMode="auto">
            <a:xfrm>
              <a:off x="619262" y="3120335"/>
              <a:ext cx="8110226" cy="7848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None/>
              </a:pPr>
              <a:r>
                <a:rPr lang="ja-JP" altLang="en-US" sz="1800" b="0" dirty="0">
                  <a:latin typeface="HG丸ｺﾞｼｯｸM-PRO" panose="020F0600000000000000" pitchFamily="50" charset="-128"/>
                  <a:ea typeface="HG丸ｺﾞｼｯｸM-PRO" panose="020F0600000000000000" pitchFamily="50" charset="-128"/>
                </a:rPr>
                <a:t>　・被災水道事業体、被災地方支部長、被災都府県支部長等及び幹事応援水</a:t>
              </a:r>
              <a:endParaRPr lang="en-US" altLang="ja-JP" sz="1800" b="0" dirty="0">
                <a:latin typeface="HG丸ｺﾞｼｯｸM-PRO" panose="020F0600000000000000" pitchFamily="50" charset="-128"/>
                <a:ea typeface="HG丸ｺﾞｼｯｸM-PRO" panose="020F0600000000000000" pitchFamily="50" charset="-128"/>
              </a:endParaRPr>
            </a:p>
            <a:p>
              <a:pPr>
                <a:spcBef>
                  <a:spcPct val="50000"/>
                </a:spcBef>
                <a:buNone/>
              </a:pPr>
              <a:r>
                <a:rPr lang="ja-JP" altLang="en-US" sz="1800" b="0" dirty="0">
                  <a:latin typeface="HG丸ｺﾞｼｯｸM-PRO" panose="020F0600000000000000" pitchFamily="50" charset="-128"/>
                  <a:ea typeface="HG丸ｺﾞｼｯｸM-PRO" panose="020F0600000000000000" pitchFamily="50" charset="-128"/>
                </a:rPr>
                <a:t>　　道事業体等を連携を図り、広域的な応援体制を確立する</a:t>
              </a:r>
            </a:p>
          </p:txBody>
        </p:sp>
      </p:grpSp>
      <p:grpSp>
        <p:nvGrpSpPr>
          <p:cNvPr id="13" name="グループ化 12">
            <a:extLst>
              <a:ext uri="{FF2B5EF4-FFF2-40B4-BE49-F238E27FC236}">
                <a16:creationId xmlns:a16="http://schemas.microsoft.com/office/drawing/2014/main" id="{DC510143-2141-4D8C-B50C-FCF502272446}"/>
              </a:ext>
            </a:extLst>
          </p:cNvPr>
          <p:cNvGrpSpPr/>
          <p:nvPr/>
        </p:nvGrpSpPr>
        <p:grpSpPr>
          <a:xfrm>
            <a:off x="516887" y="4327462"/>
            <a:ext cx="7705104" cy="2012019"/>
            <a:chOff x="638902" y="4169236"/>
            <a:chExt cx="7239000" cy="2012019"/>
          </a:xfrm>
        </p:grpSpPr>
        <p:sp>
          <p:nvSpPr>
            <p:cNvPr id="14" name="Text Box 5">
              <a:extLst>
                <a:ext uri="{FF2B5EF4-FFF2-40B4-BE49-F238E27FC236}">
                  <a16:creationId xmlns:a16="http://schemas.microsoft.com/office/drawing/2014/main" id="{CA28D428-9BE9-4199-B9C0-53417765B577}"/>
                </a:ext>
              </a:extLst>
            </p:cNvPr>
            <p:cNvSpPr txBox="1">
              <a:spLocks noChangeArrowheads="1"/>
            </p:cNvSpPr>
            <p:nvPr/>
          </p:nvSpPr>
          <p:spPr bwMode="auto">
            <a:xfrm>
              <a:off x="638902" y="4565428"/>
              <a:ext cx="7239000" cy="16158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None/>
              </a:pPr>
              <a:r>
                <a:rPr lang="ja-JP" altLang="en-US" sz="1800" b="0" dirty="0">
                  <a:latin typeface="HG丸ｺﾞｼｯｸM-PRO" panose="020F0600000000000000" pitchFamily="50" charset="-128"/>
                  <a:ea typeface="HG丸ｺﾞｼｯｸM-PRO" panose="020F0600000000000000" pitchFamily="50" charset="-128"/>
                </a:rPr>
                <a:t>　</a:t>
              </a:r>
              <a:r>
                <a:rPr lang="ja-JP" altLang="en-US" sz="1800" dirty="0">
                  <a:latin typeface="HG丸ｺﾞｼｯｸM-PRO" panose="020F0600000000000000" pitchFamily="50" charset="-128"/>
                  <a:ea typeface="HG丸ｺﾞｼｯｸM-PRO" panose="020F0600000000000000" pitchFamily="50" charset="-128"/>
                </a:rPr>
                <a:t>・被災水道事業体における水道施設の被害状況の全体把握</a:t>
              </a:r>
              <a:endParaRPr lang="en-US" altLang="ja-JP" sz="1800" dirty="0">
                <a:latin typeface="HG丸ｺﾞｼｯｸM-PRO" panose="020F0600000000000000" pitchFamily="50" charset="-128"/>
                <a:ea typeface="HG丸ｺﾞｼｯｸM-PRO" panose="020F0600000000000000" pitchFamily="50" charset="-128"/>
              </a:endParaRPr>
            </a:p>
            <a:p>
              <a:pPr>
                <a:spcBef>
                  <a:spcPct val="50000"/>
                </a:spcBef>
                <a:buNone/>
              </a:pPr>
              <a:r>
                <a:rPr lang="ja-JP" altLang="en-US" sz="1800" dirty="0">
                  <a:latin typeface="HG丸ｺﾞｼｯｸM-PRO" panose="020F0600000000000000" pitchFamily="50" charset="-128"/>
                  <a:ea typeface="HG丸ｺﾞｼｯｸM-PRO" panose="020F0600000000000000" pitchFamily="50" charset="-128"/>
                </a:rPr>
                <a:t>　・応援要請・活動状況の全体把握と総合調整</a:t>
              </a:r>
              <a:endParaRPr lang="en-US" altLang="ja-JP" sz="1800" dirty="0">
                <a:latin typeface="HG丸ｺﾞｼｯｸM-PRO" panose="020F0600000000000000" pitchFamily="50" charset="-128"/>
                <a:ea typeface="HG丸ｺﾞｼｯｸM-PRO" panose="020F0600000000000000" pitchFamily="50" charset="-128"/>
              </a:endParaRPr>
            </a:p>
            <a:p>
              <a:pPr>
                <a:spcBef>
                  <a:spcPct val="50000"/>
                </a:spcBef>
                <a:buNone/>
              </a:pPr>
              <a:r>
                <a:rPr lang="ja-JP" altLang="en-US" sz="1800" dirty="0">
                  <a:latin typeface="HG丸ｺﾞｼｯｸM-PRO" panose="020F0600000000000000" pitchFamily="50" charset="-128"/>
                  <a:ea typeface="HG丸ｺﾞｼｯｸM-PRO" panose="020F0600000000000000" pitchFamily="50" charset="-128"/>
                </a:rPr>
                <a:t>　・広域的な応援体制の確立に係る諸調整</a:t>
              </a:r>
              <a:endParaRPr lang="en-US" altLang="ja-JP" sz="1800" dirty="0">
                <a:latin typeface="HG丸ｺﾞｼｯｸM-PRO" panose="020F0600000000000000" pitchFamily="50" charset="-128"/>
                <a:ea typeface="HG丸ｺﾞｼｯｸM-PRO" panose="020F0600000000000000" pitchFamily="50" charset="-128"/>
              </a:endParaRPr>
            </a:p>
            <a:p>
              <a:pPr>
                <a:spcBef>
                  <a:spcPct val="50000"/>
                </a:spcBef>
                <a:buNone/>
              </a:pPr>
              <a:r>
                <a:rPr lang="ja-JP" altLang="en-US" sz="1800" dirty="0">
                  <a:latin typeface="HG丸ｺﾞｼｯｸM-PRO" panose="020F0600000000000000" pitchFamily="50" charset="-128"/>
                  <a:ea typeface="HG丸ｺﾞｼｯｸM-PRO" panose="020F0600000000000000" pitchFamily="50" charset="-128"/>
                </a:rPr>
                <a:t>　・その他必要な事項</a:t>
              </a:r>
              <a:endParaRPr lang="ja-JP" altLang="en-US" sz="1800" b="0" dirty="0">
                <a:latin typeface="HG丸ｺﾞｼｯｸM-PRO" panose="020F0600000000000000" pitchFamily="50" charset="-128"/>
                <a:ea typeface="HG丸ｺﾞｼｯｸM-PRO" panose="020F0600000000000000" pitchFamily="50" charset="-128"/>
              </a:endParaRPr>
            </a:p>
          </p:txBody>
        </p:sp>
        <p:sp>
          <p:nvSpPr>
            <p:cNvPr id="15" name="Rectangle 20">
              <a:extLst>
                <a:ext uri="{FF2B5EF4-FFF2-40B4-BE49-F238E27FC236}">
                  <a16:creationId xmlns:a16="http://schemas.microsoft.com/office/drawing/2014/main" id="{924B2539-045D-465B-94E6-B5A735390340}"/>
                </a:ext>
              </a:extLst>
            </p:cNvPr>
            <p:cNvSpPr>
              <a:spLocks noChangeArrowheads="1"/>
            </p:cNvSpPr>
            <p:nvPr/>
          </p:nvSpPr>
          <p:spPr bwMode="auto">
            <a:xfrm>
              <a:off x="642858" y="4169236"/>
              <a:ext cx="1657350" cy="406490"/>
            </a:xfrm>
            <a:prstGeom prst="rect">
              <a:avLst/>
            </a:prstGeom>
            <a:solidFill>
              <a:srgbClr val="CCEC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latin typeface="HG丸ｺﾞｼｯｸM-PRO" panose="020F0600000000000000" pitchFamily="50" charset="-128"/>
                  <a:ea typeface="HG丸ｺﾞｼｯｸM-PRO" panose="020F0600000000000000" pitchFamily="50" charset="-128"/>
                </a:rPr>
                <a:t>主な業務</a:t>
              </a:r>
            </a:p>
          </p:txBody>
        </p:sp>
      </p:grpSp>
      <p:sp>
        <p:nvSpPr>
          <p:cNvPr id="16" name="フッター プレースホルダー 1">
            <a:extLst>
              <a:ext uri="{FF2B5EF4-FFF2-40B4-BE49-F238E27FC236}">
                <a16:creationId xmlns:a16="http://schemas.microsoft.com/office/drawing/2014/main" id="{05365C0E-839C-4F5A-9B7C-E6722ADCEEE7}"/>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2173964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FEE785D7-CF97-41C0-9AB4-D76C42A18690}"/>
              </a:ext>
            </a:extLst>
          </p:cNvPr>
          <p:cNvGraphicFramePr>
            <a:graphicFrameLocks noGrp="1"/>
          </p:cNvGraphicFramePr>
          <p:nvPr>
            <p:extLst>
              <p:ext uri="{D42A27DB-BD31-4B8C-83A1-F6EECF244321}">
                <p14:modId xmlns:p14="http://schemas.microsoft.com/office/powerpoint/2010/main" val="760911037"/>
              </p:ext>
            </p:extLst>
          </p:nvPr>
        </p:nvGraphicFramePr>
        <p:xfrm>
          <a:off x="118314" y="620688"/>
          <a:ext cx="8893308" cy="6120680"/>
        </p:xfrm>
        <a:graphic>
          <a:graphicData uri="http://schemas.openxmlformats.org/drawingml/2006/table">
            <a:tbl>
              <a:tblPr firstRow="1" bandRow="1">
                <a:tableStyleId>{00A15C55-8517-42AA-B614-E9B94910E393}</a:tableStyleId>
              </a:tblPr>
              <a:tblGrid>
                <a:gridCol w="6089782">
                  <a:extLst>
                    <a:ext uri="{9D8B030D-6E8A-4147-A177-3AD203B41FA5}">
                      <a16:colId xmlns:a16="http://schemas.microsoft.com/office/drawing/2014/main" val="713295484"/>
                    </a:ext>
                  </a:extLst>
                </a:gridCol>
                <a:gridCol w="2803526">
                  <a:extLst>
                    <a:ext uri="{9D8B030D-6E8A-4147-A177-3AD203B41FA5}">
                      <a16:colId xmlns:a16="http://schemas.microsoft.com/office/drawing/2014/main" val="4093994846"/>
                    </a:ext>
                  </a:extLst>
                </a:gridCol>
              </a:tblGrid>
              <a:tr h="352928">
                <a:tc>
                  <a:txBody>
                    <a:bodyPr/>
                    <a:lstStyle/>
                    <a:p>
                      <a:pPr algn="ctr"/>
                      <a:r>
                        <a:rPr kumimoji="1" lang="ja-JP" altLang="en-US" sz="1000" dirty="0">
                          <a:solidFill>
                            <a:schemeClr val="tx1"/>
                          </a:solidFill>
                        </a:rPr>
                        <a:t>　　初動時</a:t>
                      </a: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000" dirty="0">
                          <a:solidFill>
                            <a:schemeClr val="tx1"/>
                          </a:solidFill>
                        </a:rPr>
                        <a:t>応援活動開始後</a:t>
                      </a: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26009763"/>
                  </a:ext>
                </a:extLst>
              </a:tr>
              <a:tr h="2617876">
                <a:tc>
                  <a:txBody>
                    <a:bodyPr/>
                    <a:lstStyle/>
                    <a:p>
                      <a:endParaRPr kumimoji="1" lang="ja-JP" altLang="en-US" sz="1000" dirty="0">
                        <a:solidFill>
                          <a:schemeClr val="tx1"/>
                        </a:solidFill>
                      </a:endParaRPr>
                    </a:p>
                  </a:txBody>
                  <a:tcPr marL="68580" marR="68580" marT="34290" marB="3429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endParaRPr>
                    </a:p>
                  </a:txBody>
                  <a:tcPr marL="68580" marR="68580" marT="34290" marB="3429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276318"/>
                  </a:ext>
                </a:extLst>
              </a:tr>
              <a:tr h="3149876">
                <a:tc>
                  <a:txBody>
                    <a:bodyPr/>
                    <a:lstStyle/>
                    <a:p>
                      <a:endParaRPr kumimoji="1" lang="ja-JP" altLang="en-US" sz="900" kern="1200" dirty="0">
                        <a:solidFill>
                          <a:schemeClr val="tx1"/>
                        </a:solidFill>
                        <a:latin typeface="HGｺﾞｼｯｸM" panose="020B0609000000000000" pitchFamily="49" charset="-128"/>
                        <a:ea typeface="HGｺﾞｼｯｸM" panose="020B0609000000000000" pitchFamily="49" charset="-128"/>
                        <a:cs typeface="+mn-cs"/>
                      </a:endParaRPr>
                    </a:p>
                  </a:txBody>
                  <a:tcPr marL="68580" marR="68580" marT="34290" marB="3429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endParaRPr>
                    </a:p>
                  </a:txBody>
                  <a:tcPr marL="68580" marR="68580" marT="34290" marB="3429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7315783"/>
                  </a:ext>
                </a:extLst>
              </a:tr>
            </a:tbl>
          </a:graphicData>
        </a:graphic>
      </p:graphicFrame>
      <p:sp>
        <p:nvSpPr>
          <p:cNvPr id="7" name="テキスト ボックス 6">
            <a:extLst>
              <a:ext uri="{FF2B5EF4-FFF2-40B4-BE49-F238E27FC236}">
                <a16:creationId xmlns:a16="http://schemas.microsoft.com/office/drawing/2014/main" id="{FB24EF63-6BF3-46C9-9FB0-1E6CCB4D2CAF}"/>
              </a:ext>
            </a:extLst>
          </p:cNvPr>
          <p:cNvSpPr txBox="1"/>
          <p:nvPr/>
        </p:nvSpPr>
        <p:spPr>
          <a:xfrm>
            <a:off x="673072" y="1014372"/>
            <a:ext cx="2386080" cy="300082"/>
          </a:xfrm>
          <a:prstGeom prst="rect">
            <a:avLst/>
          </a:prstGeom>
          <a:noFill/>
        </p:spPr>
        <p:txBody>
          <a:bodyPr wrap="square" rtlCol="0">
            <a:spAutoFit/>
          </a:bodyPr>
          <a:lstStyle/>
          <a:p>
            <a:r>
              <a:rPr lang="en-US" altLang="ja-JP" sz="1350" b="1" dirty="0">
                <a:latin typeface="ＭＳ Ｐゴシック" panose="020B0600070205080204" pitchFamily="50" charset="-128"/>
                <a:ea typeface="ＭＳ Ｐゴシック" panose="020B0600070205080204" pitchFamily="50" charset="-128"/>
              </a:rPr>
              <a:t>【</a:t>
            </a:r>
            <a:r>
              <a:rPr lang="ja-JP" altLang="en-US" sz="1350" b="1" dirty="0">
                <a:latin typeface="ＭＳ Ｐゴシック" panose="020B0600070205080204" pitchFamily="50" charset="-128"/>
                <a:ea typeface="ＭＳ Ｐゴシック" panose="020B0600070205080204" pitchFamily="50" charset="-128"/>
              </a:rPr>
              <a:t>日本水道協会救援本部</a:t>
            </a:r>
            <a:r>
              <a:rPr lang="en-US" altLang="ja-JP" sz="1350" b="1" dirty="0">
                <a:latin typeface="ＭＳ Ｐゴシック" panose="020B0600070205080204" pitchFamily="50" charset="-128"/>
                <a:ea typeface="ＭＳ Ｐゴシック" panose="020B0600070205080204" pitchFamily="50" charset="-128"/>
              </a:rPr>
              <a:t>】</a:t>
            </a:r>
            <a:endParaRPr lang="ja-JP" altLang="en-US" sz="1350" b="1" dirty="0">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298546BB-A4E4-4FD9-B571-52B4FBCF4777}"/>
              </a:ext>
            </a:extLst>
          </p:cNvPr>
          <p:cNvSpPr txBox="1"/>
          <p:nvPr/>
        </p:nvSpPr>
        <p:spPr>
          <a:xfrm>
            <a:off x="727709" y="3609813"/>
            <a:ext cx="3765074" cy="300082"/>
          </a:xfrm>
          <a:prstGeom prst="rect">
            <a:avLst/>
          </a:prstGeom>
          <a:noFill/>
        </p:spPr>
        <p:txBody>
          <a:bodyPr wrap="square" rtlCol="0">
            <a:spAutoFit/>
          </a:bodyPr>
          <a:lstStyle/>
          <a:p>
            <a:r>
              <a:rPr lang="en-US" altLang="ja-JP" sz="1350" b="1" dirty="0">
                <a:latin typeface="ＭＳ Ｐゴシック" panose="020B0600070205080204" pitchFamily="50" charset="-128"/>
                <a:ea typeface="ＭＳ Ｐゴシック" panose="020B0600070205080204" pitchFamily="50" charset="-128"/>
              </a:rPr>
              <a:t>【</a:t>
            </a:r>
            <a:r>
              <a:rPr lang="ja-JP" altLang="en-US" sz="1350" b="1" dirty="0">
                <a:latin typeface="ＭＳ Ｐゴシック" panose="020B0600070205080204" pitchFamily="50" charset="-128"/>
                <a:ea typeface="ＭＳ Ｐゴシック" panose="020B0600070205080204" pitchFamily="50" charset="-128"/>
              </a:rPr>
              <a:t>被災都府県支部長等</a:t>
            </a:r>
            <a:r>
              <a:rPr lang="en-US" altLang="ja-JP" sz="1350" b="1" dirty="0">
                <a:latin typeface="ＭＳ Ｐゴシック" panose="020B0600070205080204" pitchFamily="50" charset="-128"/>
                <a:ea typeface="ＭＳ Ｐゴシック" panose="020B0600070205080204" pitchFamily="50" charset="-128"/>
              </a:rPr>
              <a:t>】</a:t>
            </a:r>
            <a:endParaRPr lang="ja-JP" altLang="en-US" sz="1350" b="1" dirty="0">
              <a:latin typeface="ＭＳ Ｐゴシック" panose="020B0600070205080204" pitchFamily="50" charset="-128"/>
              <a:ea typeface="ＭＳ Ｐゴシック" panose="020B0600070205080204" pitchFamily="50" charset="-128"/>
            </a:endParaRPr>
          </a:p>
        </p:txBody>
      </p:sp>
      <p:sp>
        <p:nvSpPr>
          <p:cNvPr id="9" name="大かっこ 8">
            <a:extLst>
              <a:ext uri="{FF2B5EF4-FFF2-40B4-BE49-F238E27FC236}">
                <a16:creationId xmlns:a16="http://schemas.microsoft.com/office/drawing/2014/main" id="{9C7F4FBD-024E-4696-A02F-FEAFE79304CF}"/>
              </a:ext>
            </a:extLst>
          </p:cNvPr>
          <p:cNvSpPr/>
          <p:nvPr/>
        </p:nvSpPr>
        <p:spPr>
          <a:xfrm>
            <a:off x="797962" y="3993382"/>
            <a:ext cx="1718050" cy="2016599"/>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1100" b="1" dirty="0">
                <a:latin typeface="ＭＳ Ｐゴシック" panose="020B0600070205080204" pitchFamily="50" charset="-128"/>
                <a:ea typeface="ＭＳ Ｐゴシック" panose="020B0600070205080204" pitchFamily="50" charset="-128"/>
              </a:rPr>
              <a:t>&lt;</a:t>
            </a:r>
            <a:r>
              <a:rPr lang="ja-JP" altLang="en-US" sz="1100" b="1" dirty="0">
                <a:latin typeface="ＭＳ Ｐゴシック" panose="020B0600070205080204" pitchFamily="50" charset="-128"/>
                <a:ea typeface="ＭＳ Ｐゴシック" panose="020B0600070205080204" pitchFamily="50" charset="-128"/>
              </a:rPr>
              <a:t>情報連絡</a:t>
            </a:r>
            <a:r>
              <a:rPr lang="en-US" altLang="ja-JP" sz="1100" b="1" dirty="0">
                <a:latin typeface="ＭＳ Ｐゴシック" panose="020B0600070205080204" pitchFamily="50" charset="-128"/>
                <a:ea typeface="ＭＳ Ｐゴシック" panose="020B0600070205080204" pitchFamily="50" charset="-128"/>
              </a:rPr>
              <a:t>&gt;</a:t>
            </a:r>
          </a:p>
          <a:p>
            <a:pPr algn="ctr"/>
            <a:endParaRPr lang="en-US" altLang="ja-JP" sz="1100" b="1" dirty="0">
              <a:latin typeface="ＭＳ Ｐゴシック" panose="020B0600070205080204" pitchFamily="50" charset="-128"/>
              <a:ea typeface="ＭＳ Ｐゴシック" panose="020B0600070205080204" pitchFamily="50" charset="-128"/>
            </a:endParaRPr>
          </a:p>
          <a:p>
            <a:pPr algn="ctr"/>
            <a:r>
              <a:rPr lang="ja-JP" altLang="en-US" sz="1100" dirty="0">
                <a:latin typeface="ＭＳ Ｐゴシック" panose="020B0600070205080204" pitchFamily="50" charset="-128"/>
                <a:ea typeface="ＭＳ Ｐゴシック" panose="020B0600070205080204" pitchFamily="50" charset="-128"/>
              </a:rPr>
              <a:t>被災水道事業体</a:t>
            </a:r>
            <a:endParaRPr lang="en-US" altLang="ja-JP" sz="1100" dirty="0">
              <a:latin typeface="ＭＳ Ｐゴシック" panose="020B0600070205080204" pitchFamily="50" charset="-128"/>
              <a:ea typeface="ＭＳ Ｐゴシック" panose="020B0600070205080204" pitchFamily="50" charset="-128"/>
            </a:endParaRPr>
          </a:p>
          <a:p>
            <a:pPr algn="ctr"/>
            <a:r>
              <a:rPr lang="ja-JP" altLang="en-US" sz="1600" dirty="0">
                <a:latin typeface="ＭＳ Ｐゴシック" panose="020B0600070205080204" pitchFamily="50" charset="-128"/>
                <a:ea typeface="ＭＳ Ｐゴシック" panose="020B0600070205080204" pitchFamily="50" charset="-128"/>
              </a:rPr>
              <a:t>⇅</a:t>
            </a:r>
            <a:endParaRPr lang="en-US" altLang="ja-JP" sz="1600" dirty="0">
              <a:latin typeface="ＭＳ Ｐゴシック" panose="020B0600070205080204" pitchFamily="50" charset="-128"/>
              <a:ea typeface="ＭＳ Ｐゴシック" panose="020B0600070205080204" pitchFamily="50" charset="-128"/>
            </a:endParaRPr>
          </a:p>
          <a:p>
            <a:pPr algn="ctr"/>
            <a:r>
              <a:rPr lang="ja-JP" altLang="en-US" sz="1100" dirty="0">
                <a:latin typeface="ＭＳ Ｐゴシック" panose="020B0600070205080204" pitchFamily="50" charset="-128"/>
                <a:ea typeface="ＭＳ Ｐゴシック" panose="020B0600070205080204" pitchFamily="50" charset="-128"/>
              </a:rPr>
              <a:t>被災都府県支部長等</a:t>
            </a:r>
            <a:endParaRPr lang="en-US" altLang="ja-JP" sz="1100" dirty="0">
              <a:latin typeface="ＭＳ Ｐゴシック" panose="020B0600070205080204" pitchFamily="50" charset="-128"/>
              <a:ea typeface="ＭＳ Ｐゴシック" panose="020B0600070205080204" pitchFamily="50" charset="-128"/>
            </a:endParaRPr>
          </a:p>
          <a:p>
            <a:pPr algn="ctr"/>
            <a:endParaRPr lang="en-US" altLang="ja-JP" sz="1100" dirty="0">
              <a:latin typeface="ＭＳ Ｐゴシック" panose="020B0600070205080204" pitchFamily="50" charset="-128"/>
              <a:ea typeface="ＭＳ Ｐゴシック" panose="020B0600070205080204" pitchFamily="50" charset="-128"/>
            </a:endParaRPr>
          </a:p>
          <a:p>
            <a:pPr lvl="0" algn="ctr"/>
            <a:r>
              <a:rPr lang="en-US" altLang="ja-JP" sz="800" b="1" dirty="0">
                <a:solidFill>
                  <a:prstClr val="black"/>
                </a:solidFill>
                <a:latin typeface="ＭＳ Ｐゴシック" panose="020B0600070205080204" pitchFamily="50" charset="-128"/>
                <a:ea typeface="ＭＳ Ｐゴシック" panose="020B0600070205080204" pitchFamily="50" charset="-128"/>
              </a:rPr>
              <a:t>※</a:t>
            </a:r>
            <a:r>
              <a:rPr lang="ja-JP" altLang="en-US" sz="800" b="1" dirty="0">
                <a:solidFill>
                  <a:prstClr val="black"/>
                </a:solidFill>
                <a:latin typeface="ＭＳ Ｐゴシック" panose="020B0600070205080204" pitchFamily="50" charset="-128"/>
                <a:ea typeface="ＭＳ Ｐゴシック" panose="020B0600070205080204" pitchFamily="50" charset="-128"/>
              </a:rPr>
              <a:t>「</a:t>
            </a:r>
            <a:r>
              <a:rPr lang="en-US" altLang="ja-JP" sz="800" b="1" dirty="0">
                <a:solidFill>
                  <a:prstClr val="black"/>
                </a:solidFill>
                <a:latin typeface="ＭＳ Ｐゴシック" panose="020B0600070205080204" pitchFamily="50" charset="-128"/>
                <a:ea typeface="ＭＳ Ｐゴシック" panose="020B0600070205080204" pitchFamily="50" charset="-128"/>
              </a:rPr>
              <a:t>3-1 </a:t>
            </a:r>
            <a:r>
              <a:rPr lang="ja-JP" altLang="en-US" sz="800" b="1" dirty="0">
                <a:solidFill>
                  <a:prstClr val="black"/>
                </a:solidFill>
                <a:latin typeface="ＭＳ Ｐゴシック" panose="020B0600070205080204" pitchFamily="50" charset="-128"/>
                <a:ea typeface="ＭＳ Ｐゴシック" panose="020B0600070205080204" pitchFamily="50" charset="-128"/>
              </a:rPr>
              <a:t>情報連絡体制」</a:t>
            </a:r>
            <a:endParaRPr lang="en-US" altLang="ja-JP" sz="800" b="1" dirty="0">
              <a:solidFill>
                <a:prstClr val="black"/>
              </a:solidFill>
              <a:latin typeface="ＭＳ Ｐゴシック" panose="020B0600070205080204" pitchFamily="50" charset="-128"/>
              <a:ea typeface="ＭＳ Ｐゴシック" panose="020B0600070205080204" pitchFamily="50" charset="-128"/>
            </a:endParaRPr>
          </a:p>
          <a:p>
            <a:pPr lvl="0" algn="ctr"/>
            <a:r>
              <a:rPr lang="en-US" altLang="ja-JP" sz="800" b="1" dirty="0">
                <a:solidFill>
                  <a:prstClr val="black"/>
                </a:solidFill>
                <a:latin typeface="ＭＳ Ｐゴシック" panose="020B0600070205080204" pitchFamily="50" charset="-128"/>
                <a:ea typeface="ＭＳ Ｐゴシック" panose="020B0600070205080204" pitchFamily="50" charset="-128"/>
              </a:rPr>
              <a:t>(P.2</a:t>
            </a:r>
            <a:r>
              <a:rPr lang="ja-JP" altLang="en-US" sz="800" b="1" dirty="0">
                <a:solidFill>
                  <a:prstClr val="black"/>
                </a:solidFill>
                <a:latin typeface="ＭＳ Ｐゴシック" panose="020B0600070205080204" pitchFamily="50" charset="-128"/>
                <a:ea typeface="ＭＳ Ｐゴシック" panose="020B0600070205080204" pitchFamily="50" charset="-128"/>
              </a:rPr>
              <a:t>）</a:t>
            </a:r>
          </a:p>
          <a:p>
            <a:pPr algn="ctr"/>
            <a:endParaRPr lang="ja-JP" altLang="en-US" sz="1050" dirty="0">
              <a:latin typeface="ＭＳ Ｐゴシック" panose="020B0600070205080204" pitchFamily="50" charset="-128"/>
              <a:ea typeface="ＭＳ Ｐゴシック" panose="020B0600070205080204" pitchFamily="50" charset="-128"/>
            </a:endParaRPr>
          </a:p>
        </p:txBody>
      </p:sp>
      <p:sp>
        <p:nvSpPr>
          <p:cNvPr id="10" name="矢印: ストライプ 9">
            <a:extLst>
              <a:ext uri="{FF2B5EF4-FFF2-40B4-BE49-F238E27FC236}">
                <a16:creationId xmlns:a16="http://schemas.microsoft.com/office/drawing/2014/main" id="{4B1AE60B-C026-41EF-B5F9-39BB41EBA8B5}"/>
              </a:ext>
            </a:extLst>
          </p:cNvPr>
          <p:cNvSpPr/>
          <p:nvPr/>
        </p:nvSpPr>
        <p:spPr>
          <a:xfrm>
            <a:off x="2371997" y="4838190"/>
            <a:ext cx="396428" cy="270000"/>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正方形/長方形 10">
            <a:extLst>
              <a:ext uri="{FF2B5EF4-FFF2-40B4-BE49-F238E27FC236}">
                <a16:creationId xmlns:a16="http://schemas.microsoft.com/office/drawing/2014/main" id="{3307B39C-9939-45BD-965C-F2F4ACE60020}"/>
              </a:ext>
            </a:extLst>
          </p:cNvPr>
          <p:cNvSpPr/>
          <p:nvPr/>
        </p:nvSpPr>
        <p:spPr>
          <a:xfrm>
            <a:off x="2801830" y="1189687"/>
            <a:ext cx="2847001" cy="2258627"/>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en-US" altLang="ja-JP" sz="900" b="1" dirty="0">
                <a:solidFill>
                  <a:schemeClr val="tx1"/>
                </a:solidFill>
                <a:latin typeface="ＭＳ Ｐゴシック" panose="020B0600070205080204" pitchFamily="50" charset="-128"/>
                <a:ea typeface="ＭＳ Ｐゴシック" panose="020B0600070205080204" pitchFamily="50" charset="-128"/>
              </a:rPr>
              <a:t>【</a:t>
            </a:r>
            <a:r>
              <a:rPr lang="ja-JP" altLang="en-US" sz="900" b="1" dirty="0">
                <a:solidFill>
                  <a:schemeClr val="tx1"/>
                </a:solidFill>
                <a:latin typeface="ＭＳ Ｐゴシック" panose="020B0600070205080204" pitchFamily="50" charset="-128"/>
                <a:ea typeface="ＭＳ Ｐゴシック" panose="020B0600070205080204" pitchFamily="50" charset="-128"/>
              </a:rPr>
              <a:t>派遣要件等</a:t>
            </a:r>
            <a:r>
              <a:rPr lang="en-US" altLang="ja-JP" sz="900" b="1" dirty="0">
                <a:solidFill>
                  <a:schemeClr val="tx1"/>
                </a:solidFill>
                <a:latin typeface="ＭＳ Ｐゴシック" panose="020B0600070205080204" pitchFamily="50" charset="-128"/>
                <a:ea typeface="ＭＳ Ｐゴシック" panose="020B0600070205080204" pitchFamily="50" charset="-128"/>
              </a:rPr>
              <a:t>】</a:t>
            </a:r>
          </a:p>
          <a:p>
            <a:r>
              <a:rPr lang="ja-JP" altLang="en-US" sz="900" dirty="0">
                <a:solidFill>
                  <a:schemeClr val="tx1"/>
                </a:solidFill>
                <a:latin typeface="ＭＳ Ｐゴシック" panose="020B0600070205080204" pitchFamily="50" charset="-128"/>
                <a:ea typeface="ＭＳ Ｐゴシック" panose="020B0600070205080204" pitchFamily="50" charset="-128"/>
              </a:rPr>
              <a:t>✓震度</a:t>
            </a:r>
            <a:r>
              <a:rPr lang="en-US" altLang="ja-JP" sz="900" dirty="0">
                <a:solidFill>
                  <a:schemeClr val="tx1"/>
                </a:solidFill>
                <a:latin typeface="ＭＳ Ｐゴシック" panose="020B0600070205080204" pitchFamily="50" charset="-128"/>
                <a:ea typeface="ＭＳ Ｐゴシック" panose="020B0600070205080204" pitchFamily="50" charset="-128"/>
              </a:rPr>
              <a:t>6(</a:t>
            </a:r>
            <a:r>
              <a:rPr lang="ja-JP" altLang="en-US" sz="900" dirty="0">
                <a:solidFill>
                  <a:schemeClr val="tx1"/>
                </a:solidFill>
                <a:latin typeface="ＭＳ Ｐゴシック" panose="020B0600070205080204" pitchFamily="50" charset="-128"/>
                <a:ea typeface="ＭＳ Ｐゴシック" panose="020B0600070205080204" pitchFamily="50" charset="-128"/>
              </a:rPr>
              <a:t>強</a:t>
            </a:r>
            <a:r>
              <a:rPr lang="en-US" altLang="ja-JP" sz="900" dirty="0">
                <a:solidFill>
                  <a:schemeClr val="tx1"/>
                </a:solidFill>
                <a:latin typeface="ＭＳ Ｐゴシック" panose="020B0600070205080204" pitchFamily="50" charset="-128"/>
                <a:ea typeface="ＭＳ Ｐゴシック" panose="020B0600070205080204" pitchFamily="50" charset="-128"/>
              </a:rPr>
              <a:t>)</a:t>
            </a:r>
            <a:r>
              <a:rPr lang="ja-JP" altLang="en-US" sz="900" dirty="0">
                <a:solidFill>
                  <a:schemeClr val="tx1"/>
                </a:solidFill>
                <a:latin typeface="ＭＳ Ｐゴシック" panose="020B0600070205080204" pitchFamily="50" charset="-128"/>
                <a:ea typeface="ＭＳ Ｐゴシック" panose="020B0600070205080204" pitchFamily="50" charset="-128"/>
              </a:rPr>
              <a:t>以上の地震又はその他災害において、</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en-US" altLang="ja-JP" sz="900" dirty="0">
                <a:solidFill>
                  <a:schemeClr val="tx1"/>
                </a:solidFill>
                <a:latin typeface="ＭＳ Ｐゴシック" panose="020B0600070205080204" pitchFamily="50" charset="-128"/>
                <a:ea typeface="ＭＳ Ｐゴシック" panose="020B0600070205080204" pitchFamily="50" charset="-128"/>
              </a:rPr>
              <a:t>   </a:t>
            </a:r>
            <a:r>
              <a:rPr lang="ja-JP" altLang="en-US" sz="900" dirty="0">
                <a:solidFill>
                  <a:schemeClr val="tx1"/>
                </a:solidFill>
                <a:latin typeface="ＭＳ Ｐゴシック" panose="020B0600070205080204" pitchFamily="50" charset="-128"/>
                <a:ea typeface="ＭＳ Ｐゴシック" panose="020B0600070205080204" pitchFamily="50" charset="-128"/>
              </a:rPr>
              <a:t>救援本部長が必要と判断した場合</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ja-JP" altLang="en-US" sz="900" dirty="0">
                <a:solidFill>
                  <a:schemeClr val="tx1"/>
                </a:solidFill>
                <a:latin typeface="ＭＳ Ｐゴシック" panose="020B0600070205080204" pitchFamily="50" charset="-128"/>
                <a:ea typeface="ＭＳ Ｐゴシック" panose="020B0600070205080204" pitchFamily="50" charset="-128"/>
              </a:rPr>
              <a:t>✓救援本部は直ちに被災水道事業体に先遣調査隊を</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ja-JP" altLang="en-US" sz="900" dirty="0">
                <a:solidFill>
                  <a:schemeClr val="tx1"/>
                </a:solidFill>
                <a:latin typeface="ＭＳ Ｐゴシック" panose="020B0600070205080204" pitchFamily="50" charset="-128"/>
                <a:ea typeface="ＭＳ Ｐゴシック" panose="020B0600070205080204" pitchFamily="50" charset="-128"/>
              </a:rPr>
              <a:t>　 派遣</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ja-JP" altLang="en-US" sz="900" dirty="0">
                <a:solidFill>
                  <a:schemeClr val="tx1"/>
                </a:solidFill>
                <a:latin typeface="ＭＳ Ｐゴシック" panose="020B0600070205080204" pitchFamily="50" charset="-128"/>
                <a:ea typeface="ＭＳ Ｐゴシック" panose="020B0600070205080204" pitchFamily="50" charset="-128"/>
              </a:rPr>
              <a:t>✓救援本部からの派遣が困難な場合、地方支部長に</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en-US" altLang="ja-JP" sz="900" dirty="0">
                <a:solidFill>
                  <a:schemeClr val="tx1"/>
                </a:solidFill>
                <a:latin typeface="ＭＳ Ｐゴシック" panose="020B0600070205080204" pitchFamily="50" charset="-128"/>
                <a:ea typeface="ＭＳ Ｐゴシック" panose="020B0600070205080204" pitchFamily="50" charset="-128"/>
              </a:rPr>
              <a:t>   </a:t>
            </a:r>
            <a:r>
              <a:rPr lang="ja-JP" altLang="en-US" sz="900" dirty="0">
                <a:solidFill>
                  <a:schemeClr val="tx1"/>
                </a:solidFill>
                <a:latin typeface="ＭＳ Ｐゴシック" panose="020B0600070205080204" pitchFamily="50" charset="-128"/>
                <a:ea typeface="ＭＳ Ｐゴシック" panose="020B0600070205080204" pitchFamily="50" charset="-128"/>
              </a:rPr>
              <a:t>依頼</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en-US" altLang="ja-JP" sz="900" b="1" dirty="0">
                <a:solidFill>
                  <a:schemeClr val="tx1"/>
                </a:solidFill>
                <a:latin typeface="ＭＳ Ｐゴシック" panose="020B0600070205080204" pitchFamily="50" charset="-128"/>
                <a:ea typeface="ＭＳ Ｐゴシック" panose="020B0600070205080204" pitchFamily="50" charset="-128"/>
              </a:rPr>
              <a:t>【</a:t>
            </a:r>
            <a:r>
              <a:rPr lang="ja-JP" altLang="en-US" sz="900" b="1" dirty="0">
                <a:solidFill>
                  <a:schemeClr val="tx1"/>
                </a:solidFill>
                <a:latin typeface="ＭＳ Ｐゴシック" panose="020B0600070205080204" pitchFamily="50" charset="-128"/>
                <a:ea typeface="ＭＳ Ｐゴシック" panose="020B0600070205080204" pitchFamily="50" charset="-128"/>
              </a:rPr>
              <a:t>役割</a:t>
            </a:r>
            <a:r>
              <a:rPr lang="en-US" altLang="ja-JP" sz="900" b="1" dirty="0">
                <a:solidFill>
                  <a:schemeClr val="tx1"/>
                </a:solidFill>
                <a:latin typeface="ＭＳ Ｐゴシック" panose="020B0600070205080204" pitchFamily="50" charset="-128"/>
                <a:ea typeface="ＭＳ Ｐゴシック" panose="020B0600070205080204" pitchFamily="50" charset="-128"/>
              </a:rPr>
              <a:t>】</a:t>
            </a:r>
          </a:p>
          <a:p>
            <a:r>
              <a:rPr lang="ja-JP" altLang="en-US" sz="900" dirty="0">
                <a:solidFill>
                  <a:schemeClr val="tx1"/>
                </a:solidFill>
                <a:latin typeface="ＭＳ Ｐゴシック" panose="020B0600070205080204" pitchFamily="50" charset="-128"/>
                <a:ea typeface="ＭＳ Ｐゴシック" panose="020B0600070205080204" pitchFamily="50" charset="-128"/>
              </a:rPr>
              <a:t>✓水道施設の被害概況等の収集・把握</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ja-JP" altLang="en-US" sz="900" dirty="0">
                <a:solidFill>
                  <a:schemeClr val="tx1"/>
                </a:solidFill>
                <a:latin typeface="ＭＳ Ｐゴシック" panose="020B0600070205080204" pitchFamily="50" charset="-128"/>
                <a:ea typeface="ＭＳ Ｐゴシック" panose="020B0600070205080204" pitchFamily="50" charset="-128"/>
              </a:rPr>
              <a:t>　 </a:t>
            </a:r>
            <a:r>
              <a:rPr lang="en-US" altLang="ja-JP" sz="900" dirty="0">
                <a:solidFill>
                  <a:schemeClr val="tx1"/>
                </a:solidFill>
                <a:latin typeface="ＭＳ Ｐゴシック" panose="020B0600070205080204" pitchFamily="50" charset="-128"/>
                <a:ea typeface="ＭＳ Ｐゴシック" panose="020B0600070205080204" pitchFamily="50" charset="-128"/>
              </a:rPr>
              <a:t>※</a:t>
            </a:r>
            <a:r>
              <a:rPr lang="ja-JP" altLang="en-US" sz="900" dirty="0">
                <a:solidFill>
                  <a:schemeClr val="tx1"/>
                </a:solidFill>
                <a:latin typeface="ＭＳ Ｐゴシック" panose="020B0600070205080204" pitchFamily="50" charset="-128"/>
                <a:ea typeface="ＭＳ Ｐゴシック" panose="020B0600070205080204" pitchFamily="50" charset="-128"/>
              </a:rPr>
              <a:t>被害状況の詳細調査は「現地調整隊」が実施</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ja-JP" altLang="en-US" sz="900" dirty="0">
                <a:solidFill>
                  <a:schemeClr val="tx1"/>
                </a:solidFill>
                <a:latin typeface="ＭＳ Ｐゴシック" panose="020B0600070205080204" pitchFamily="50" charset="-128"/>
                <a:ea typeface="ＭＳ Ｐゴシック" panose="020B0600070205080204" pitchFamily="50" charset="-128"/>
              </a:rPr>
              <a:t>✓被災水道事業体のニーズ等の聞き取り　等</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en-US" altLang="ja-JP" sz="900" b="1" dirty="0">
                <a:solidFill>
                  <a:schemeClr val="tx1"/>
                </a:solidFill>
                <a:latin typeface="ＭＳ Ｐゴシック" panose="020B0600070205080204" pitchFamily="50" charset="-128"/>
                <a:ea typeface="ＭＳ Ｐゴシック" panose="020B0600070205080204" pitchFamily="50" charset="-128"/>
              </a:rPr>
              <a:t>【</a:t>
            </a:r>
            <a:r>
              <a:rPr lang="ja-JP" altLang="en-US" sz="900" b="1" dirty="0">
                <a:solidFill>
                  <a:schemeClr val="tx1"/>
                </a:solidFill>
                <a:latin typeface="ＭＳ Ｐゴシック" panose="020B0600070205080204" pitchFamily="50" charset="-128"/>
                <a:ea typeface="ＭＳ Ｐゴシック" panose="020B0600070205080204" pitchFamily="50" charset="-128"/>
              </a:rPr>
              <a:t>費用負担</a:t>
            </a:r>
            <a:r>
              <a:rPr lang="en-US" altLang="ja-JP" sz="900" b="1" dirty="0">
                <a:solidFill>
                  <a:schemeClr val="tx1"/>
                </a:solidFill>
                <a:latin typeface="ＭＳ Ｐゴシック" panose="020B0600070205080204" pitchFamily="50" charset="-128"/>
                <a:ea typeface="ＭＳ Ｐゴシック" panose="020B0600070205080204" pitchFamily="50" charset="-128"/>
              </a:rPr>
              <a:t>】</a:t>
            </a:r>
          </a:p>
          <a:p>
            <a:r>
              <a:rPr lang="ja-JP" altLang="en-US" sz="900" dirty="0">
                <a:solidFill>
                  <a:schemeClr val="tx1"/>
                </a:solidFill>
                <a:latin typeface="ＭＳ Ｐゴシック" panose="020B0600070205080204" pitchFamily="50" charset="-128"/>
                <a:ea typeface="ＭＳ Ｐゴシック" panose="020B0600070205080204" pitchFamily="50" charset="-128"/>
              </a:rPr>
              <a:t>✓原則として、日本水道協会本部が負担</a:t>
            </a:r>
          </a:p>
          <a:p>
            <a:endParaRPr lang="en-US" altLang="ja-JP" sz="900" dirty="0">
              <a:solidFill>
                <a:schemeClr val="tx1"/>
              </a:solidFill>
              <a:latin typeface="ＭＳ Ｐゴシック" panose="020B0600070205080204" pitchFamily="50" charset="-128"/>
              <a:ea typeface="ＭＳ Ｐゴシック" panose="020B0600070205080204" pitchFamily="50" charset="-128"/>
            </a:endParaRPr>
          </a:p>
        </p:txBody>
      </p:sp>
      <p:sp>
        <p:nvSpPr>
          <p:cNvPr id="6" name="角丸四角形 3">
            <a:extLst>
              <a:ext uri="{FF2B5EF4-FFF2-40B4-BE49-F238E27FC236}">
                <a16:creationId xmlns:a16="http://schemas.microsoft.com/office/drawing/2014/main" id="{8DCDB886-2EE5-4B13-A127-BB69741A5735}"/>
              </a:ext>
            </a:extLst>
          </p:cNvPr>
          <p:cNvSpPr/>
          <p:nvPr/>
        </p:nvSpPr>
        <p:spPr>
          <a:xfrm>
            <a:off x="2748219" y="1001146"/>
            <a:ext cx="1080000" cy="270000"/>
          </a:xfrm>
          <a:prstGeom prst="roundRect">
            <a:avLst/>
          </a:prstGeom>
          <a:solidFill>
            <a:srgbClr val="FF9999"/>
          </a:solidFill>
          <a:ln w="635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ＭＳ Ｐゴシック" panose="020B0600070205080204" pitchFamily="50" charset="-128"/>
                <a:ea typeface="ＭＳ Ｐゴシック" panose="020B0600070205080204" pitchFamily="50" charset="-128"/>
              </a:rPr>
              <a:t>先遣調査隊</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p:txBody>
      </p:sp>
      <p:sp>
        <p:nvSpPr>
          <p:cNvPr id="12" name="矢印: ストライプ 11">
            <a:extLst>
              <a:ext uri="{FF2B5EF4-FFF2-40B4-BE49-F238E27FC236}">
                <a16:creationId xmlns:a16="http://schemas.microsoft.com/office/drawing/2014/main" id="{7C587D96-2494-45CE-A3E5-4C8B504CE576}"/>
              </a:ext>
            </a:extLst>
          </p:cNvPr>
          <p:cNvSpPr/>
          <p:nvPr/>
        </p:nvSpPr>
        <p:spPr>
          <a:xfrm>
            <a:off x="2332667" y="2074289"/>
            <a:ext cx="396428" cy="270000"/>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 name="正方形/長方形 12">
            <a:extLst>
              <a:ext uri="{FF2B5EF4-FFF2-40B4-BE49-F238E27FC236}">
                <a16:creationId xmlns:a16="http://schemas.microsoft.com/office/drawing/2014/main" id="{9498D614-B7FF-46A9-91CB-1D21C3EC1335}"/>
              </a:ext>
            </a:extLst>
          </p:cNvPr>
          <p:cNvSpPr/>
          <p:nvPr/>
        </p:nvSpPr>
        <p:spPr>
          <a:xfrm>
            <a:off x="2776109" y="3943540"/>
            <a:ext cx="3121578" cy="266633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en-US" altLang="ja-JP" sz="900" b="1" dirty="0">
                <a:solidFill>
                  <a:schemeClr val="tx1"/>
                </a:solidFill>
                <a:latin typeface="ＭＳ Ｐゴシック" panose="020B0600070205080204" pitchFamily="50" charset="-128"/>
                <a:ea typeface="ＭＳ Ｐゴシック" panose="020B0600070205080204" pitchFamily="50" charset="-128"/>
              </a:rPr>
              <a:t>【</a:t>
            </a:r>
            <a:r>
              <a:rPr lang="ja-JP" altLang="en-US" sz="900" b="1" dirty="0">
                <a:solidFill>
                  <a:schemeClr val="tx1"/>
                </a:solidFill>
                <a:latin typeface="ＭＳ Ｐゴシック" panose="020B0600070205080204" pitchFamily="50" charset="-128"/>
                <a:ea typeface="ＭＳ Ｐゴシック" panose="020B0600070205080204" pitchFamily="50" charset="-128"/>
              </a:rPr>
              <a:t>派遣要件等</a:t>
            </a:r>
            <a:r>
              <a:rPr lang="en-US" altLang="ja-JP" sz="900" b="1" dirty="0">
                <a:solidFill>
                  <a:schemeClr val="tx1"/>
                </a:solidFill>
                <a:latin typeface="ＭＳ Ｐゴシック" panose="020B0600070205080204" pitchFamily="50" charset="-128"/>
                <a:ea typeface="ＭＳ Ｐゴシック" panose="020B0600070205080204" pitchFamily="50" charset="-128"/>
              </a:rPr>
              <a:t>】</a:t>
            </a:r>
          </a:p>
          <a:p>
            <a:r>
              <a:rPr lang="ja-JP" altLang="en-US" sz="900" dirty="0">
                <a:solidFill>
                  <a:schemeClr val="tx1"/>
                </a:solidFill>
                <a:latin typeface="ＭＳ Ｐゴシック" panose="020B0600070205080204" pitchFamily="50" charset="-128"/>
                <a:ea typeface="ＭＳ Ｐゴシック" panose="020B0600070205080204" pitchFamily="50" charset="-128"/>
              </a:rPr>
              <a:t>✓被災水道事業体の応援受入体制の確立に当たり、</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ja-JP" altLang="en-US" sz="900" dirty="0">
                <a:solidFill>
                  <a:schemeClr val="tx1"/>
                </a:solidFill>
                <a:latin typeface="ＭＳ Ｐゴシック" panose="020B0600070205080204" pitchFamily="50" charset="-128"/>
                <a:ea typeface="ＭＳ Ｐゴシック" panose="020B0600070205080204" pitchFamily="50" charset="-128"/>
              </a:rPr>
              <a:t>　 調整支援が必要になると判断される場合</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ja-JP" altLang="en-US" sz="900" dirty="0">
                <a:solidFill>
                  <a:schemeClr val="tx1"/>
                </a:solidFill>
                <a:latin typeface="ＭＳ Ｐゴシック" panose="020B0600070205080204" pitchFamily="50" charset="-128"/>
                <a:ea typeface="ＭＳ Ｐゴシック" panose="020B0600070205080204" pitchFamily="50" charset="-128"/>
              </a:rPr>
              <a:t>✓被災都府県支部長等は、被災水道事業体と協議の上、</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en-US" altLang="ja-JP" sz="900" dirty="0">
                <a:solidFill>
                  <a:schemeClr val="tx1"/>
                </a:solidFill>
                <a:latin typeface="ＭＳ Ｐゴシック" panose="020B0600070205080204" pitchFamily="50" charset="-128"/>
                <a:ea typeface="ＭＳ Ｐゴシック" panose="020B0600070205080204" pitchFamily="50" charset="-128"/>
              </a:rPr>
              <a:t>   </a:t>
            </a:r>
            <a:r>
              <a:rPr lang="ja-JP" altLang="en-US" sz="900" dirty="0">
                <a:solidFill>
                  <a:schemeClr val="tx1"/>
                </a:solidFill>
                <a:latin typeface="ＭＳ Ｐゴシック" panose="020B0600070205080204" pitchFamily="50" charset="-128"/>
                <a:ea typeface="ＭＳ Ｐゴシック" panose="020B0600070205080204" pitchFamily="50" charset="-128"/>
              </a:rPr>
              <a:t>都府県支部等内の水道事業体から現地調整隊を被災</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ja-JP" altLang="en-US" sz="900" dirty="0">
                <a:solidFill>
                  <a:schemeClr val="tx1"/>
                </a:solidFill>
                <a:latin typeface="ＭＳ Ｐゴシック" panose="020B0600070205080204" pitchFamily="50" charset="-128"/>
                <a:ea typeface="ＭＳ Ｐゴシック" panose="020B0600070205080204" pitchFamily="50" charset="-128"/>
              </a:rPr>
              <a:t>　 水道事業体に派遣することを決定</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ja-JP" altLang="en-US" sz="900" dirty="0">
                <a:solidFill>
                  <a:schemeClr val="tx1"/>
                </a:solidFill>
                <a:latin typeface="ＭＳ Ｐゴシック" panose="020B0600070205080204" pitchFamily="50" charset="-128"/>
                <a:ea typeface="ＭＳ Ｐゴシック" panose="020B0600070205080204" pitchFamily="50" charset="-128"/>
              </a:rPr>
              <a:t>✓被災都府県支部等内において派遣が困難な場合は、</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ja-JP" altLang="en-US" sz="900" dirty="0">
                <a:solidFill>
                  <a:schemeClr val="tx1"/>
                </a:solidFill>
                <a:latin typeface="ＭＳ Ｐゴシック" panose="020B0600070205080204" pitchFamily="50" charset="-128"/>
                <a:ea typeface="ＭＳ Ｐゴシック" panose="020B0600070205080204" pitchFamily="50" charset="-128"/>
              </a:rPr>
              <a:t>　 被災地方支部長が決定し、さらに、被災地方支部に</a:t>
            </a:r>
            <a:r>
              <a:rPr lang="ja-JP" altLang="en-US" sz="900" dirty="0" err="1">
                <a:solidFill>
                  <a:schemeClr val="tx1"/>
                </a:solidFill>
                <a:latin typeface="ＭＳ Ｐゴシック" panose="020B0600070205080204" pitchFamily="50" charset="-128"/>
                <a:ea typeface="ＭＳ Ｐゴシック" panose="020B0600070205080204" pitchFamily="50" charset="-128"/>
              </a:rPr>
              <a:t>お</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ja-JP" altLang="en-US" sz="900" dirty="0">
                <a:solidFill>
                  <a:schemeClr val="tx1"/>
                </a:solidFill>
                <a:latin typeface="ＭＳ Ｐゴシック" panose="020B0600070205080204" pitchFamily="50" charset="-128"/>
                <a:ea typeface="ＭＳ Ｐゴシック" panose="020B0600070205080204" pitchFamily="50" charset="-128"/>
              </a:rPr>
              <a:t>　 いて派遣が困難な場合は、救援本部が決定</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900" b="1" dirty="0">
              <a:solidFill>
                <a:schemeClr val="tx1"/>
              </a:solidFill>
              <a:latin typeface="ＭＳ Ｐゴシック" panose="020B0600070205080204" pitchFamily="50" charset="-128"/>
              <a:ea typeface="ＭＳ Ｐゴシック" panose="020B0600070205080204" pitchFamily="50" charset="-128"/>
            </a:endParaRPr>
          </a:p>
          <a:p>
            <a:r>
              <a:rPr lang="en-US" altLang="ja-JP" sz="900" b="1" dirty="0">
                <a:solidFill>
                  <a:schemeClr val="tx1"/>
                </a:solidFill>
                <a:latin typeface="ＭＳ Ｐゴシック" panose="020B0600070205080204" pitchFamily="50" charset="-128"/>
                <a:ea typeface="ＭＳ Ｐゴシック" panose="020B0600070205080204" pitchFamily="50" charset="-128"/>
              </a:rPr>
              <a:t>【</a:t>
            </a:r>
            <a:r>
              <a:rPr lang="ja-JP" altLang="en-US" sz="900" b="1" dirty="0">
                <a:solidFill>
                  <a:schemeClr val="tx1"/>
                </a:solidFill>
                <a:latin typeface="ＭＳ Ｐゴシック" panose="020B0600070205080204" pitchFamily="50" charset="-128"/>
                <a:ea typeface="ＭＳ Ｐゴシック" panose="020B0600070205080204" pitchFamily="50" charset="-128"/>
              </a:rPr>
              <a:t>役割</a:t>
            </a:r>
            <a:r>
              <a:rPr lang="en-US" altLang="ja-JP" sz="900" b="1" dirty="0">
                <a:solidFill>
                  <a:schemeClr val="tx1"/>
                </a:solidFill>
                <a:latin typeface="ＭＳ Ｐゴシック" panose="020B0600070205080204" pitchFamily="50" charset="-128"/>
                <a:ea typeface="ＭＳ Ｐゴシック" panose="020B0600070205080204" pitchFamily="50" charset="-128"/>
              </a:rPr>
              <a:t>】</a:t>
            </a:r>
            <a:r>
              <a:rPr lang="ja-JP" altLang="en-US" sz="900" b="1" dirty="0">
                <a:solidFill>
                  <a:schemeClr val="tx1"/>
                </a:solidFill>
                <a:latin typeface="ＭＳ Ｐゴシック" panose="020B0600070205080204" pitchFamily="50" charset="-128"/>
                <a:ea typeface="ＭＳ Ｐゴシック" panose="020B0600070205080204" pitchFamily="50" charset="-128"/>
              </a:rPr>
              <a:t>　</a:t>
            </a:r>
            <a:r>
              <a:rPr lang="en-US" altLang="ja-JP" sz="825" dirty="0">
                <a:solidFill>
                  <a:schemeClr val="tx1"/>
                </a:solidFill>
                <a:latin typeface="ＭＳ Ｐゴシック" panose="020B0600070205080204" pitchFamily="50" charset="-128"/>
                <a:ea typeface="ＭＳ Ｐゴシック" panose="020B0600070205080204" pitchFamily="50" charset="-128"/>
              </a:rPr>
              <a:t>※</a:t>
            </a:r>
            <a:r>
              <a:rPr lang="ja-JP" altLang="en-US" sz="825" dirty="0">
                <a:solidFill>
                  <a:schemeClr val="tx1"/>
                </a:solidFill>
                <a:latin typeface="ＭＳ Ｐゴシック" panose="020B0600070205080204" pitchFamily="50" charset="-128"/>
                <a:ea typeface="ＭＳ Ｐゴシック" panose="020B0600070205080204" pitchFamily="50" charset="-128"/>
              </a:rPr>
              <a:t>以下、被災水道事業体の要望を踏まえ決定</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ja-JP" altLang="en-US" sz="900" dirty="0">
                <a:solidFill>
                  <a:schemeClr val="tx1"/>
                </a:solidFill>
                <a:latin typeface="ＭＳ Ｐゴシック" panose="020B0600070205080204" pitchFamily="50" charset="-128"/>
                <a:ea typeface="ＭＳ Ｐゴシック" panose="020B0600070205080204" pitchFamily="50" charset="-128"/>
              </a:rPr>
              <a:t>✓応援要請の内容・規模等の決定支援</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ja-JP" altLang="en-US" sz="900" dirty="0">
                <a:solidFill>
                  <a:schemeClr val="tx1"/>
                </a:solidFill>
                <a:latin typeface="ＭＳ Ｐゴシック" panose="020B0600070205080204" pitchFamily="50" charset="-128"/>
                <a:ea typeface="ＭＳ Ｐゴシック" panose="020B0600070205080204" pitchFamily="50" charset="-128"/>
              </a:rPr>
              <a:t>✓上記決定に必要な被害調査等の支援</a:t>
            </a:r>
          </a:p>
          <a:p>
            <a:r>
              <a:rPr lang="ja-JP" altLang="en-US" sz="900" dirty="0">
                <a:solidFill>
                  <a:schemeClr val="tx1"/>
                </a:solidFill>
                <a:latin typeface="ＭＳ Ｐゴシック" panose="020B0600070205080204" pitchFamily="50" charset="-128"/>
                <a:ea typeface="ＭＳ Ｐゴシック" panose="020B0600070205080204" pitchFamily="50" charset="-128"/>
              </a:rPr>
              <a:t>✓被災都府県支部長等との連絡調整支援</a:t>
            </a:r>
          </a:p>
          <a:p>
            <a:r>
              <a:rPr lang="ja-JP" altLang="en-US" sz="900" dirty="0">
                <a:solidFill>
                  <a:schemeClr val="tx1"/>
                </a:solidFill>
                <a:latin typeface="ＭＳ Ｐゴシック" panose="020B0600070205080204" pitchFamily="50" charset="-128"/>
                <a:ea typeface="ＭＳ Ｐゴシック" panose="020B0600070205080204" pitchFamily="50" charset="-128"/>
              </a:rPr>
              <a:t>✓応援受入体制・指揮命令系統の確立支援　等</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en-US" altLang="ja-JP" sz="900" b="1" dirty="0">
                <a:solidFill>
                  <a:schemeClr val="tx1"/>
                </a:solidFill>
                <a:latin typeface="ＭＳ Ｐゴシック" panose="020B0600070205080204" pitchFamily="50" charset="-128"/>
                <a:ea typeface="ＭＳ Ｐゴシック" panose="020B0600070205080204" pitchFamily="50" charset="-128"/>
              </a:rPr>
              <a:t>【</a:t>
            </a:r>
            <a:r>
              <a:rPr lang="ja-JP" altLang="en-US" sz="900" b="1" dirty="0">
                <a:solidFill>
                  <a:schemeClr val="tx1"/>
                </a:solidFill>
                <a:latin typeface="ＭＳ Ｐゴシック" panose="020B0600070205080204" pitchFamily="50" charset="-128"/>
                <a:ea typeface="ＭＳ Ｐゴシック" panose="020B0600070205080204" pitchFamily="50" charset="-128"/>
              </a:rPr>
              <a:t>費用負担</a:t>
            </a:r>
            <a:r>
              <a:rPr lang="en-US" altLang="ja-JP" sz="900" b="1" dirty="0">
                <a:solidFill>
                  <a:schemeClr val="tx1"/>
                </a:solidFill>
                <a:latin typeface="ＭＳ Ｐゴシック" panose="020B0600070205080204" pitchFamily="50" charset="-128"/>
                <a:ea typeface="ＭＳ Ｐゴシック" panose="020B0600070205080204" pitchFamily="50" charset="-128"/>
              </a:rPr>
              <a:t>】</a:t>
            </a:r>
          </a:p>
          <a:p>
            <a:r>
              <a:rPr lang="ja-JP" altLang="en-US" sz="900" dirty="0">
                <a:solidFill>
                  <a:schemeClr val="tx1"/>
                </a:solidFill>
                <a:latin typeface="ＭＳ Ｐゴシック" panose="020B0600070205080204" pitchFamily="50" charset="-128"/>
                <a:ea typeface="ＭＳ Ｐゴシック" panose="020B0600070205080204" pitchFamily="50" charset="-128"/>
              </a:rPr>
              <a:t>✓原則として、受援水道事業体が負担</a:t>
            </a:r>
          </a:p>
          <a:p>
            <a:endParaRPr lang="en-US" altLang="ja-JP" sz="900" dirty="0">
              <a:solidFill>
                <a:schemeClr val="tx1"/>
              </a:solidFill>
              <a:latin typeface="ＭＳ Ｐゴシック" panose="020B0600070205080204" pitchFamily="50" charset="-128"/>
              <a:ea typeface="ＭＳ Ｐゴシック" panose="020B0600070205080204" pitchFamily="50" charset="-128"/>
            </a:endParaRPr>
          </a:p>
        </p:txBody>
      </p:sp>
      <p:sp>
        <p:nvSpPr>
          <p:cNvPr id="14" name="角丸四角形 3">
            <a:extLst>
              <a:ext uri="{FF2B5EF4-FFF2-40B4-BE49-F238E27FC236}">
                <a16:creationId xmlns:a16="http://schemas.microsoft.com/office/drawing/2014/main" id="{99A8EF14-9B45-46ED-8930-13D979A663C4}"/>
              </a:ext>
            </a:extLst>
          </p:cNvPr>
          <p:cNvSpPr/>
          <p:nvPr/>
        </p:nvSpPr>
        <p:spPr>
          <a:xfrm>
            <a:off x="2747144" y="3759854"/>
            <a:ext cx="1080000" cy="270000"/>
          </a:xfrm>
          <a:prstGeom prst="roundRect">
            <a:avLst/>
          </a:prstGeom>
          <a:solidFill>
            <a:schemeClr val="accent6">
              <a:lumMod val="60000"/>
              <a:lumOff val="40000"/>
            </a:schemeClr>
          </a:solidFill>
          <a:ln w="635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ＭＳ Ｐゴシック" panose="020B0600070205080204" pitchFamily="50" charset="-128"/>
                <a:ea typeface="ＭＳ Ｐゴシック" panose="020B0600070205080204" pitchFamily="50" charset="-128"/>
              </a:rPr>
              <a:t>現地調整隊</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フローチャート: 代替処理 17">
            <a:extLst>
              <a:ext uri="{FF2B5EF4-FFF2-40B4-BE49-F238E27FC236}">
                <a16:creationId xmlns:a16="http://schemas.microsoft.com/office/drawing/2014/main" id="{7D6D4940-8223-4688-AD5A-551CFA9897D4}"/>
              </a:ext>
            </a:extLst>
          </p:cNvPr>
          <p:cNvSpPr/>
          <p:nvPr/>
        </p:nvSpPr>
        <p:spPr>
          <a:xfrm>
            <a:off x="165102" y="987617"/>
            <a:ext cx="551255" cy="5454103"/>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500" b="1" dirty="0"/>
              <a:t>地震等緊急時　発生</a:t>
            </a:r>
          </a:p>
        </p:txBody>
      </p:sp>
      <p:sp>
        <p:nvSpPr>
          <p:cNvPr id="19" name="大かっこ 18">
            <a:extLst>
              <a:ext uri="{FF2B5EF4-FFF2-40B4-BE49-F238E27FC236}">
                <a16:creationId xmlns:a16="http://schemas.microsoft.com/office/drawing/2014/main" id="{06C50841-E2F6-4405-A914-940D193B3E7E}"/>
              </a:ext>
            </a:extLst>
          </p:cNvPr>
          <p:cNvSpPr/>
          <p:nvPr/>
        </p:nvSpPr>
        <p:spPr>
          <a:xfrm>
            <a:off x="796064" y="1410530"/>
            <a:ext cx="1494941" cy="173430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100" b="1" dirty="0">
                <a:latin typeface="ＭＳ Ｐゴシック" panose="020B0600070205080204" pitchFamily="50" charset="-128"/>
                <a:ea typeface="ＭＳ Ｐゴシック" panose="020B0600070205080204" pitchFamily="50" charset="-128"/>
              </a:rPr>
              <a:t>＜日本水道協会</a:t>
            </a:r>
            <a:endParaRPr lang="en-US" altLang="ja-JP" sz="1100" b="1" dirty="0">
              <a:latin typeface="ＭＳ Ｐゴシック" panose="020B0600070205080204" pitchFamily="50" charset="-128"/>
              <a:ea typeface="ＭＳ Ｐゴシック" panose="020B0600070205080204" pitchFamily="50" charset="-128"/>
            </a:endParaRPr>
          </a:p>
          <a:p>
            <a:pPr algn="ctr"/>
            <a:r>
              <a:rPr lang="ja-JP" altLang="en-US" sz="1100" b="1" dirty="0">
                <a:latin typeface="ＭＳ Ｐゴシック" panose="020B0600070205080204" pitchFamily="50" charset="-128"/>
                <a:ea typeface="ＭＳ Ｐゴシック" panose="020B0600070205080204" pitchFamily="50" charset="-128"/>
              </a:rPr>
              <a:t>救援本部の設置＞</a:t>
            </a:r>
            <a:endParaRPr lang="en-US" altLang="ja-JP" sz="1100" b="1" dirty="0">
              <a:latin typeface="ＭＳ Ｐゴシック" panose="020B0600070205080204" pitchFamily="50" charset="-128"/>
              <a:ea typeface="ＭＳ Ｐゴシック" panose="020B0600070205080204" pitchFamily="50" charset="-128"/>
            </a:endParaRPr>
          </a:p>
          <a:p>
            <a:pPr algn="ctr"/>
            <a:endParaRPr lang="en-US" altLang="ja-JP" sz="1100" b="1" dirty="0">
              <a:latin typeface="ＭＳ Ｐゴシック" panose="020B0600070205080204" pitchFamily="50" charset="-128"/>
              <a:ea typeface="ＭＳ Ｐゴシック" panose="020B0600070205080204" pitchFamily="50" charset="-128"/>
            </a:endParaRPr>
          </a:p>
          <a:p>
            <a:pPr algn="ctr"/>
            <a:r>
              <a:rPr lang="en-US" altLang="ja-JP" sz="800" b="1" dirty="0">
                <a:latin typeface="ＭＳ Ｐゴシック" panose="020B0600070205080204" pitchFamily="50" charset="-128"/>
                <a:ea typeface="ＭＳ Ｐゴシック" panose="020B0600070205080204" pitchFamily="50" charset="-128"/>
              </a:rPr>
              <a:t>※</a:t>
            </a:r>
            <a:r>
              <a:rPr lang="ja-JP" altLang="en-US" sz="800" b="1" dirty="0">
                <a:latin typeface="ＭＳ Ｐゴシック" panose="020B0600070205080204" pitchFamily="50" charset="-128"/>
                <a:ea typeface="ＭＳ Ｐゴシック" panose="020B0600070205080204" pitchFamily="50" charset="-128"/>
              </a:rPr>
              <a:t>「</a:t>
            </a:r>
            <a:r>
              <a:rPr lang="en-US" altLang="ja-JP" sz="800" b="1" dirty="0">
                <a:latin typeface="ＭＳ Ｐゴシック" panose="020B0600070205080204" pitchFamily="50" charset="-128"/>
                <a:ea typeface="ＭＳ Ｐゴシック" panose="020B0600070205080204" pitchFamily="50" charset="-128"/>
              </a:rPr>
              <a:t>3-2 </a:t>
            </a:r>
            <a:r>
              <a:rPr lang="ja-JP" altLang="en-US" sz="800" b="1" dirty="0">
                <a:latin typeface="ＭＳ Ｐゴシック" panose="020B0600070205080204" pitchFamily="50" charset="-128"/>
                <a:ea typeface="ＭＳ Ｐゴシック" panose="020B0600070205080204" pitchFamily="50" charset="-128"/>
              </a:rPr>
              <a:t>日本水道協会救援本部」</a:t>
            </a:r>
            <a:r>
              <a:rPr lang="en-US" altLang="ja-JP" sz="800" b="1" dirty="0">
                <a:latin typeface="ＭＳ Ｐゴシック" panose="020B0600070205080204" pitchFamily="50" charset="-128"/>
                <a:ea typeface="ＭＳ Ｐゴシック" panose="020B0600070205080204" pitchFamily="50" charset="-128"/>
              </a:rPr>
              <a:t>(P.5</a:t>
            </a:r>
            <a:r>
              <a:rPr lang="ja-JP" altLang="en-US" sz="800" b="1" dirty="0">
                <a:latin typeface="ＭＳ Ｐゴシック" panose="020B0600070205080204" pitchFamily="50" charset="-128"/>
                <a:ea typeface="ＭＳ Ｐゴシック" panose="020B0600070205080204" pitchFamily="50" charset="-128"/>
              </a:rPr>
              <a:t>）</a:t>
            </a:r>
          </a:p>
        </p:txBody>
      </p:sp>
      <p:sp>
        <p:nvSpPr>
          <p:cNvPr id="20" name="矢印: 上下 19">
            <a:extLst>
              <a:ext uri="{FF2B5EF4-FFF2-40B4-BE49-F238E27FC236}">
                <a16:creationId xmlns:a16="http://schemas.microsoft.com/office/drawing/2014/main" id="{7E8A0CE5-973D-4A68-917A-213FDD5FBC5B}"/>
              </a:ext>
            </a:extLst>
          </p:cNvPr>
          <p:cNvSpPr/>
          <p:nvPr/>
        </p:nvSpPr>
        <p:spPr>
          <a:xfrm>
            <a:off x="3699080" y="3445655"/>
            <a:ext cx="971000" cy="464239"/>
          </a:xfrm>
          <a:prstGeom prst="upDownArrow">
            <a:avLst>
              <a:gd name="adj1" fmla="val 50000"/>
              <a:gd name="adj2" fmla="val 3125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latin typeface="ＭＳ Ｐゴシック" panose="020B0600070205080204" pitchFamily="50" charset="-128"/>
                <a:ea typeface="ＭＳ Ｐゴシック" panose="020B0600070205080204" pitchFamily="50" charset="-128"/>
              </a:rPr>
              <a:t>連携</a:t>
            </a:r>
          </a:p>
        </p:txBody>
      </p:sp>
      <p:sp>
        <p:nvSpPr>
          <p:cNvPr id="21" name="正方形/長方形 20">
            <a:extLst>
              <a:ext uri="{FF2B5EF4-FFF2-40B4-BE49-F238E27FC236}">
                <a16:creationId xmlns:a16="http://schemas.microsoft.com/office/drawing/2014/main" id="{84FFD792-6F5D-4DBC-86B5-672CB4F12F0A}"/>
              </a:ext>
            </a:extLst>
          </p:cNvPr>
          <p:cNvSpPr/>
          <p:nvPr/>
        </p:nvSpPr>
        <p:spPr>
          <a:xfrm>
            <a:off x="6182844" y="1211011"/>
            <a:ext cx="2791762" cy="2237303"/>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900" b="1" dirty="0">
              <a:solidFill>
                <a:schemeClr val="tx1"/>
              </a:solidFill>
              <a:latin typeface="ＭＳ Ｐゴシック" panose="020B0600070205080204" pitchFamily="50" charset="-128"/>
              <a:ea typeface="ＭＳ Ｐゴシック" panose="020B0600070205080204" pitchFamily="50" charset="-128"/>
            </a:endParaRPr>
          </a:p>
          <a:p>
            <a:r>
              <a:rPr lang="en-US" altLang="ja-JP" sz="900" b="1" dirty="0">
                <a:solidFill>
                  <a:schemeClr val="tx1"/>
                </a:solidFill>
                <a:latin typeface="ＭＳ Ｐゴシック" panose="020B0600070205080204" pitchFamily="50" charset="-128"/>
                <a:ea typeface="ＭＳ Ｐゴシック" panose="020B0600070205080204" pitchFamily="50" charset="-128"/>
              </a:rPr>
              <a:t>【</a:t>
            </a:r>
            <a:r>
              <a:rPr lang="ja-JP" altLang="en-US" sz="900" b="1" dirty="0">
                <a:solidFill>
                  <a:schemeClr val="tx1"/>
                </a:solidFill>
                <a:latin typeface="ＭＳ Ｐゴシック" panose="020B0600070205080204" pitchFamily="50" charset="-128"/>
                <a:ea typeface="ＭＳ Ｐゴシック" panose="020B0600070205080204" pitchFamily="50" charset="-128"/>
              </a:rPr>
              <a:t>派遣要件等</a:t>
            </a:r>
            <a:r>
              <a:rPr lang="en-US" altLang="ja-JP" sz="900" b="1" dirty="0">
                <a:solidFill>
                  <a:schemeClr val="tx1"/>
                </a:solidFill>
                <a:latin typeface="ＭＳ Ｐゴシック" panose="020B0600070205080204" pitchFamily="50" charset="-128"/>
                <a:ea typeface="ＭＳ Ｐゴシック" panose="020B0600070205080204" pitchFamily="50" charset="-128"/>
              </a:rPr>
              <a:t>】</a:t>
            </a:r>
          </a:p>
          <a:p>
            <a:r>
              <a:rPr lang="ja-JP" altLang="en-US" sz="900" dirty="0">
                <a:solidFill>
                  <a:schemeClr val="tx1"/>
                </a:solidFill>
                <a:latin typeface="ＭＳ Ｐゴシック" panose="020B0600070205080204" pitchFamily="50" charset="-128"/>
                <a:ea typeface="ＭＳ Ｐゴシック" panose="020B0600070205080204" pitchFamily="50" charset="-128"/>
              </a:rPr>
              <a:t>✓地震等緊急時において、大規模な応援活動が必要に</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ja-JP" altLang="en-US" sz="900" dirty="0">
                <a:solidFill>
                  <a:schemeClr val="tx1"/>
                </a:solidFill>
                <a:latin typeface="ＭＳ Ｐゴシック" panose="020B0600070205080204" pitchFamily="50" charset="-128"/>
                <a:ea typeface="ＭＳ Ｐゴシック" panose="020B0600070205080204" pitchFamily="50" charset="-128"/>
              </a:rPr>
              <a:t>　 なると、救援本部長が判断した場合</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ja-JP" altLang="en-US" sz="900" dirty="0">
                <a:solidFill>
                  <a:schemeClr val="tx1"/>
                </a:solidFill>
                <a:latin typeface="ＭＳ Ｐゴシック" panose="020B0600070205080204" pitchFamily="50" charset="-128"/>
                <a:ea typeface="ＭＳ Ｐゴシック" panose="020B0600070205080204" pitchFamily="50" charset="-128"/>
              </a:rPr>
              <a:t>✓救援本部は広域的な連絡調整が行える場所に広域</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ja-JP" altLang="en-US" sz="900" dirty="0">
                <a:solidFill>
                  <a:schemeClr val="tx1"/>
                </a:solidFill>
                <a:latin typeface="ＭＳ Ｐゴシック" panose="020B0600070205080204" pitchFamily="50" charset="-128"/>
                <a:ea typeface="ＭＳ Ｐゴシック" panose="020B0600070205080204" pitchFamily="50" charset="-128"/>
              </a:rPr>
              <a:t>　 調整隊を派遣</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en-US" altLang="ja-JP" sz="900" b="1" dirty="0">
                <a:solidFill>
                  <a:schemeClr val="tx1"/>
                </a:solidFill>
                <a:latin typeface="ＭＳ Ｐゴシック" panose="020B0600070205080204" pitchFamily="50" charset="-128"/>
                <a:ea typeface="ＭＳ Ｐゴシック" panose="020B0600070205080204" pitchFamily="50" charset="-128"/>
              </a:rPr>
              <a:t>【</a:t>
            </a:r>
            <a:r>
              <a:rPr lang="ja-JP" altLang="en-US" sz="900" b="1" dirty="0">
                <a:solidFill>
                  <a:schemeClr val="tx1"/>
                </a:solidFill>
                <a:latin typeface="ＭＳ Ｐゴシック" panose="020B0600070205080204" pitchFamily="50" charset="-128"/>
                <a:ea typeface="ＭＳ Ｐゴシック" panose="020B0600070205080204" pitchFamily="50" charset="-128"/>
              </a:rPr>
              <a:t>役割</a:t>
            </a:r>
            <a:r>
              <a:rPr lang="en-US" altLang="ja-JP" sz="900" b="1" dirty="0">
                <a:solidFill>
                  <a:schemeClr val="tx1"/>
                </a:solidFill>
                <a:latin typeface="ＭＳ Ｐゴシック" panose="020B0600070205080204" pitchFamily="50" charset="-128"/>
                <a:ea typeface="ＭＳ Ｐゴシック" panose="020B0600070205080204" pitchFamily="50" charset="-128"/>
              </a:rPr>
              <a:t>】</a:t>
            </a:r>
          </a:p>
          <a:p>
            <a:r>
              <a:rPr lang="ja-JP" altLang="en-US" sz="900" dirty="0">
                <a:solidFill>
                  <a:schemeClr val="tx1"/>
                </a:solidFill>
                <a:latin typeface="ＭＳ Ｐゴシック" panose="020B0600070205080204" pitchFamily="50" charset="-128"/>
                <a:ea typeface="ＭＳ Ｐゴシック" panose="020B0600070205080204" pitchFamily="50" charset="-128"/>
              </a:rPr>
              <a:t>✓水道施設の被害状況の全体把握</a:t>
            </a:r>
          </a:p>
          <a:p>
            <a:r>
              <a:rPr lang="ja-JP" altLang="en-US" sz="900" dirty="0">
                <a:solidFill>
                  <a:schemeClr val="tx1"/>
                </a:solidFill>
                <a:latin typeface="ＭＳ Ｐゴシック" panose="020B0600070205080204" pitchFamily="50" charset="-128"/>
                <a:ea typeface="ＭＳ Ｐゴシック" panose="020B0600070205080204" pitchFamily="50" charset="-128"/>
              </a:rPr>
              <a:t>✓応援要請・活動状況の全体把握と総合調整</a:t>
            </a:r>
          </a:p>
          <a:p>
            <a:r>
              <a:rPr lang="ja-JP" altLang="en-US" sz="900" dirty="0">
                <a:solidFill>
                  <a:schemeClr val="tx1"/>
                </a:solidFill>
                <a:latin typeface="ＭＳ Ｐゴシック" panose="020B0600070205080204" pitchFamily="50" charset="-128"/>
                <a:ea typeface="ＭＳ Ｐゴシック" panose="020B0600070205080204" pitchFamily="50" charset="-128"/>
              </a:rPr>
              <a:t>✓広域的な応援体制の確立に係る諸調整　等</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900" b="1" dirty="0">
              <a:solidFill>
                <a:schemeClr val="tx1"/>
              </a:solidFill>
              <a:latin typeface="ＭＳ Ｐゴシック" panose="020B0600070205080204" pitchFamily="50" charset="-128"/>
              <a:ea typeface="ＭＳ Ｐゴシック" panose="020B0600070205080204" pitchFamily="50" charset="-128"/>
            </a:endParaRPr>
          </a:p>
          <a:p>
            <a:r>
              <a:rPr lang="en-US" altLang="ja-JP" sz="900" b="1" dirty="0">
                <a:solidFill>
                  <a:schemeClr val="tx1"/>
                </a:solidFill>
                <a:latin typeface="ＭＳ Ｐゴシック" panose="020B0600070205080204" pitchFamily="50" charset="-128"/>
                <a:ea typeface="ＭＳ Ｐゴシック" panose="020B0600070205080204" pitchFamily="50" charset="-128"/>
              </a:rPr>
              <a:t>【</a:t>
            </a:r>
            <a:r>
              <a:rPr lang="ja-JP" altLang="en-US" sz="900" b="1" dirty="0">
                <a:solidFill>
                  <a:schemeClr val="tx1"/>
                </a:solidFill>
                <a:latin typeface="ＭＳ Ｐゴシック" panose="020B0600070205080204" pitchFamily="50" charset="-128"/>
                <a:ea typeface="ＭＳ Ｐゴシック" panose="020B0600070205080204" pitchFamily="50" charset="-128"/>
              </a:rPr>
              <a:t>費用負担</a:t>
            </a:r>
            <a:r>
              <a:rPr lang="en-US" altLang="ja-JP" sz="900" b="1" dirty="0">
                <a:solidFill>
                  <a:schemeClr val="tx1"/>
                </a:solidFill>
                <a:latin typeface="ＭＳ Ｐゴシック" panose="020B0600070205080204" pitchFamily="50" charset="-128"/>
                <a:ea typeface="ＭＳ Ｐゴシック" panose="020B0600070205080204" pitchFamily="50" charset="-128"/>
              </a:rPr>
              <a:t>】</a:t>
            </a:r>
          </a:p>
          <a:p>
            <a:r>
              <a:rPr lang="ja-JP" altLang="en-US" sz="900" dirty="0">
                <a:solidFill>
                  <a:schemeClr val="tx1"/>
                </a:solidFill>
                <a:latin typeface="ＭＳ Ｐゴシック" panose="020B0600070205080204" pitchFamily="50" charset="-128"/>
                <a:ea typeface="ＭＳ Ｐゴシック" panose="020B0600070205080204" pitchFamily="50" charset="-128"/>
              </a:rPr>
              <a:t>✓原則として、日本水道協会本部が負担</a:t>
            </a:r>
          </a:p>
          <a:p>
            <a:endParaRPr lang="en-US" altLang="ja-JP" sz="900" dirty="0">
              <a:solidFill>
                <a:schemeClr val="tx1"/>
              </a:solidFill>
              <a:latin typeface="ＭＳ Ｐゴシック" panose="020B0600070205080204" pitchFamily="50" charset="-128"/>
              <a:ea typeface="ＭＳ Ｐゴシック" panose="020B0600070205080204" pitchFamily="50" charset="-128"/>
            </a:endParaRPr>
          </a:p>
        </p:txBody>
      </p:sp>
      <p:sp>
        <p:nvSpPr>
          <p:cNvPr id="22" name="角丸四角形 3">
            <a:extLst>
              <a:ext uri="{FF2B5EF4-FFF2-40B4-BE49-F238E27FC236}">
                <a16:creationId xmlns:a16="http://schemas.microsoft.com/office/drawing/2014/main" id="{1CC7F0F4-1E2E-4123-8251-9EC8FE345C19}"/>
              </a:ext>
            </a:extLst>
          </p:cNvPr>
          <p:cNvSpPr/>
          <p:nvPr/>
        </p:nvSpPr>
        <p:spPr>
          <a:xfrm>
            <a:off x="6234369" y="1005711"/>
            <a:ext cx="981536" cy="270000"/>
          </a:xfrm>
          <a:prstGeom prst="roundRect">
            <a:avLst/>
          </a:prstGeom>
          <a:solidFill>
            <a:schemeClr val="accent5">
              <a:lumMod val="60000"/>
              <a:lumOff val="40000"/>
            </a:schemeClr>
          </a:solidFill>
          <a:ln w="635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ＭＳ Ｐゴシック" panose="020B0600070205080204" pitchFamily="50" charset="-128"/>
                <a:ea typeface="ＭＳ Ｐゴシック" panose="020B0600070205080204" pitchFamily="50" charset="-128"/>
              </a:rPr>
              <a:t>広域調整隊</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p:txBody>
      </p:sp>
      <p:sp>
        <p:nvSpPr>
          <p:cNvPr id="23" name="矢印: ストライプ 22">
            <a:extLst>
              <a:ext uri="{FF2B5EF4-FFF2-40B4-BE49-F238E27FC236}">
                <a16:creationId xmlns:a16="http://schemas.microsoft.com/office/drawing/2014/main" id="{860125EB-9BE5-44E1-AF64-F00B5B5DD0D8}"/>
              </a:ext>
            </a:extLst>
          </p:cNvPr>
          <p:cNvSpPr/>
          <p:nvPr/>
        </p:nvSpPr>
        <p:spPr>
          <a:xfrm>
            <a:off x="5715095" y="2188715"/>
            <a:ext cx="484656" cy="300082"/>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 name="テキスト ボックス 23">
            <a:extLst>
              <a:ext uri="{FF2B5EF4-FFF2-40B4-BE49-F238E27FC236}">
                <a16:creationId xmlns:a16="http://schemas.microsoft.com/office/drawing/2014/main" id="{FC3C37F7-968C-4D7D-906A-C97436EBFBF2}"/>
              </a:ext>
            </a:extLst>
          </p:cNvPr>
          <p:cNvSpPr txBox="1"/>
          <p:nvPr/>
        </p:nvSpPr>
        <p:spPr>
          <a:xfrm>
            <a:off x="6293904" y="4990996"/>
            <a:ext cx="2707206" cy="369332"/>
          </a:xfrm>
          <a:prstGeom prst="rect">
            <a:avLst/>
          </a:prstGeom>
          <a:noFill/>
        </p:spPr>
        <p:txBody>
          <a:bodyPr wrap="square" rtlCol="0">
            <a:spAutoFit/>
          </a:bodyPr>
          <a:lstStyle/>
          <a:p>
            <a:pPr algn="ctr"/>
            <a:r>
              <a:rPr lang="ja-JP" altLang="en-US" sz="900" dirty="0">
                <a:latin typeface="ＭＳ Ｐゴシック" panose="020B0600070205080204" pitchFamily="50" charset="-128"/>
                <a:ea typeface="ＭＳ Ｐゴシック" panose="020B0600070205080204" pitchFamily="50" charset="-128"/>
              </a:rPr>
              <a:t>現地調整隊の機能は、水道給水対策本部に吸収</a:t>
            </a:r>
            <a:endParaRPr lang="en-US" altLang="ja-JP" sz="900" dirty="0">
              <a:latin typeface="ＭＳ Ｐゴシック" panose="020B0600070205080204" pitchFamily="50" charset="-128"/>
              <a:ea typeface="ＭＳ Ｐゴシック" panose="020B0600070205080204" pitchFamily="50" charset="-128"/>
            </a:endParaRPr>
          </a:p>
          <a:p>
            <a:pPr algn="ctr"/>
            <a:r>
              <a:rPr lang="ja-JP" altLang="en-US" sz="900" dirty="0">
                <a:latin typeface="ＭＳ Ｐゴシック" panose="020B0600070205080204" pitchFamily="50" charset="-128"/>
                <a:ea typeface="ＭＳ Ｐゴシック" panose="020B0600070205080204" pitchFamily="50" charset="-128"/>
              </a:rPr>
              <a:t>（必要に応じ、「</a:t>
            </a:r>
            <a:r>
              <a:rPr lang="ja-JP" altLang="en-US" sz="900" b="1" dirty="0">
                <a:latin typeface="ＭＳ Ｐゴシック" panose="020B0600070205080204" pitchFamily="50" charset="-128"/>
                <a:ea typeface="ＭＳ Ｐゴシック" panose="020B0600070205080204" pitchFamily="50" charset="-128"/>
              </a:rPr>
              <a:t>幹事応援水道事業体」</a:t>
            </a:r>
            <a:r>
              <a:rPr lang="ja-JP" altLang="en-US" sz="900" dirty="0">
                <a:latin typeface="ＭＳ Ｐゴシック" panose="020B0600070205080204" pitchFamily="50" charset="-128"/>
                <a:ea typeface="ＭＳ Ｐゴシック" panose="020B0600070205080204" pitchFamily="50" charset="-128"/>
              </a:rPr>
              <a:t>に移行）</a:t>
            </a:r>
          </a:p>
        </p:txBody>
      </p:sp>
      <p:sp>
        <p:nvSpPr>
          <p:cNvPr id="27" name="矢印: ストライプ 26">
            <a:extLst>
              <a:ext uri="{FF2B5EF4-FFF2-40B4-BE49-F238E27FC236}">
                <a16:creationId xmlns:a16="http://schemas.microsoft.com/office/drawing/2014/main" id="{1B0B18AB-8BAA-496D-845D-5F7A152A588A}"/>
              </a:ext>
            </a:extLst>
          </p:cNvPr>
          <p:cNvSpPr/>
          <p:nvPr/>
        </p:nvSpPr>
        <p:spPr>
          <a:xfrm>
            <a:off x="5982396" y="5001682"/>
            <a:ext cx="369719" cy="300082"/>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25" name="テキスト ボックス 24">
            <a:extLst>
              <a:ext uri="{FF2B5EF4-FFF2-40B4-BE49-F238E27FC236}">
                <a16:creationId xmlns:a16="http://schemas.microsoft.com/office/drawing/2014/main" id="{DA0E6273-7992-4967-ADA9-56433B05A170}"/>
              </a:ext>
            </a:extLst>
          </p:cNvPr>
          <p:cNvSpPr txBox="1"/>
          <p:nvPr/>
        </p:nvSpPr>
        <p:spPr>
          <a:xfrm>
            <a:off x="5599789" y="2513913"/>
            <a:ext cx="981536" cy="300082"/>
          </a:xfrm>
          <a:prstGeom prst="rect">
            <a:avLst/>
          </a:prstGeom>
          <a:noFill/>
        </p:spPr>
        <p:txBody>
          <a:bodyPr wrap="square" rtlCol="0">
            <a:spAutoFit/>
          </a:bodyPr>
          <a:lstStyle/>
          <a:p>
            <a:r>
              <a:rPr lang="en-US" altLang="ja-JP" sz="675" b="1" dirty="0">
                <a:latin typeface="ＭＳ Ｐゴシック" panose="020B0600070205080204" pitchFamily="50" charset="-128"/>
                <a:ea typeface="ＭＳ Ｐゴシック" panose="020B0600070205080204" pitchFamily="50" charset="-128"/>
              </a:rPr>
              <a:t>※</a:t>
            </a:r>
            <a:r>
              <a:rPr lang="ja-JP" altLang="en-US" sz="675" b="1" dirty="0">
                <a:latin typeface="ＭＳ Ｐゴシック" panose="020B0600070205080204" pitchFamily="50" charset="-128"/>
                <a:ea typeface="ＭＳ Ｐゴシック" panose="020B0600070205080204" pitchFamily="50" charset="-128"/>
              </a:rPr>
              <a:t>必要に応じ</a:t>
            </a:r>
            <a:endParaRPr lang="en-US" altLang="ja-JP" sz="675" b="1" dirty="0">
              <a:latin typeface="ＭＳ Ｐゴシック" panose="020B0600070205080204" pitchFamily="50" charset="-128"/>
              <a:ea typeface="ＭＳ Ｐゴシック" panose="020B0600070205080204" pitchFamily="50" charset="-128"/>
            </a:endParaRPr>
          </a:p>
          <a:p>
            <a:r>
              <a:rPr lang="ja-JP" altLang="en-US" sz="675" b="1" dirty="0">
                <a:latin typeface="ＭＳ Ｐゴシック" panose="020B0600070205080204" pitchFamily="50" charset="-128"/>
                <a:ea typeface="ＭＳ Ｐゴシック" panose="020B0600070205080204" pitchFamily="50" charset="-128"/>
              </a:rPr>
              <a:t>　 移行</a:t>
            </a:r>
            <a:endParaRPr lang="ja-JP" altLang="en-US" sz="825" b="1" dirty="0">
              <a:latin typeface="ＭＳ Ｐゴシック" panose="020B0600070205080204" pitchFamily="50" charset="-128"/>
              <a:ea typeface="ＭＳ Ｐゴシック" panose="020B0600070205080204" pitchFamily="50" charset="-128"/>
            </a:endParaRPr>
          </a:p>
        </p:txBody>
      </p:sp>
      <p:sp>
        <p:nvSpPr>
          <p:cNvPr id="26" name="Rectangle 2">
            <a:extLst>
              <a:ext uri="{FF2B5EF4-FFF2-40B4-BE49-F238E27FC236}">
                <a16:creationId xmlns:a16="http://schemas.microsoft.com/office/drawing/2014/main" id="{DF8525EB-ED09-454E-A72F-4ABD0F801A4F}"/>
              </a:ext>
            </a:extLst>
          </p:cNvPr>
          <p:cNvSpPr txBox="1">
            <a:spLocks noChangeArrowheads="1"/>
          </p:cNvSpPr>
          <p:nvPr/>
        </p:nvSpPr>
        <p:spPr bwMode="auto">
          <a:xfrm>
            <a:off x="159427" y="-96257"/>
            <a:ext cx="6192688"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800" kern="0" dirty="0">
                <a:latin typeface="HG丸ｺﾞｼｯｸM-PRO" panose="020F0600000000000000" pitchFamily="50" charset="-128"/>
                <a:ea typeface="HG丸ｺﾞｼｯｸM-PRO" panose="020F0600000000000000" pitchFamily="50" charset="-128"/>
              </a:rPr>
              <a:t>初動支援における各隊の役割</a:t>
            </a:r>
          </a:p>
        </p:txBody>
      </p:sp>
      <p:sp>
        <p:nvSpPr>
          <p:cNvPr id="28" name="Rectangle 2">
            <a:extLst>
              <a:ext uri="{FF2B5EF4-FFF2-40B4-BE49-F238E27FC236}">
                <a16:creationId xmlns:a16="http://schemas.microsoft.com/office/drawing/2014/main" id="{C47791DB-E773-4304-9BEC-3308EEFFD669}"/>
              </a:ext>
            </a:extLst>
          </p:cNvPr>
          <p:cNvSpPr txBox="1">
            <a:spLocks noChangeArrowheads="1"/>
          </p:cNvSpPr>
          <p:nvPr/>
        </p:nvSpPr>
        <p:spPr bwMode="auto">
          <a:xfrm>
            <a:off x="7596188" y="0"/>
            <a:ext cx="15478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手引き 資料２</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　</a:t>
            </a:r>
          </a:p>
        </p:txBody>
      </p:sp>
    </p:spTree>
    <p:extLst>
      <p:ext uri="{BB962C8B-B14F-4D97-AF65-F5344CB8AC3E}">
        <p14:creationId xmlns:p14="http://schemas.microsoft.com/office/powerpoint/2010/main" val="1846259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id="{3E6E3576-E2DF-4F29-8C72-935D4A6BB178}"/>
              </a:ext>
            </a:extLst>
          </p:cNvPr>
          <p:cNvSpPr>
            <a:spLocks noGrp="1" noChangeArrowheads="1"/>
          </p:cNvSpPr>
          <p:nvPr>
            <p:ph type="sldNum" sz="quarter" idx="12"/>
          </p:nvPr>
        </p:nvSpPr>
        <p:spPr>
          <a:xfrm>
            <a:off x="6968455" y="6381328"/>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B54F45D-DCBD-49E2-BE1F-9A77B2CF8D1E}" type="slidenum">
              <a:rPr lang="en-US" altLang="ja-JP" sz="900" smtClean="0"/>
              <a:pPr>
                <a:spcBef>
                  <a:spcPct val="0"/>
                </a:spcBef>
                <a:buFontTx/>
                <a:buNone/>
              </a:pPr>
              <a:t>23</a:t>
            </a:fld>
            <a:endParaRPr lang="en-US" altLang="ja-JP" sz="900"/>
          </a:p>
        </p:txBody>
      </p:sp>
      <p:sp>
        <p:nvSpPr>
          <p:cNvPr id="14340" name="Rectangle 1028">
            <a:extLst>
              <a:ext uri="{FF2B5EF4-FFF2-40B4-BE49-F238E27FC236}">
                <a16:creationId xmlns:a16="http://schemas.microsoft.com/office/drawing/2014/main" id="{29E41437-6D64-4DC9-89CB-2B7B5117C743}"/>
              </a:ext>
            </a:extLst>
          </p:cNvPr>
          <p:cNvSpPr>
            <a:spLocks noChangeArrowheads="1"/>
          </p:cNvSpPr>
          <p:nvPr/>
        </p:nvSpPr>
        <p:spPr bwMode="auto">
          <a:xfrm>
            <a:off x="457200" y="2825512"/>
            <a:ext cx="8229600" cy="125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dirty="0">
                <a:solidFill>
                  <a:schemeClr val="tx2"/>
                </a:solidFill>
                <a:latin typeface="HG丸ｺﾞｼｯｸM-PRO" panose="020F0600000000000000" pitchFamily="50" charset="-128"/>
                <a:ea typeface="HG丸ｺﾞｼｯｸM-PRO" panose="020F0600000000000000" pitchFamily="50" charset="-128"/>
              </a:rPr>
              <a:t>         ４．応援要請（</a:t>
            </a:r>
            <a:r>
              <a:rPr lang="en-US" altLang="ja-JP" dirty="0">
                <a:solidFill>
                  <a:schemeClr val="tx2"/>
                </a:solidFill>
                <a:latin typeface="HG丸ｺﾞｼｯｸM-PRO" panose="020F0600000000000000" pitchFamily="50" charset="-128"/>
                <a:ea typeface="HG丸ｺﾞｼｯｸM-PRO" panose="020F0600000000000000" pitchFamily="50" charset="-128"/>
              </a:rPr>
              <a:t>P</a:t>
            </a:r>
            <a:r>
              <a:rPr lang="ja-JP" altLang="en-US" dirty="0">
                <a:solidFill>
                  <a:schemeClr val="tx2"/>
                </a:solidFill>
                <a:latin typeface="HG丸ｺﾞｼｯｸM-PRO" panose="020F0600000000000000" pitchFamily="50" charset="-128"/>
                <a:ea typeface="HG丸ｺﾞｼｯｸM-PRO" panose="020F0600000000000000" pitchFamily="50" charset="-128"/>
              </a:rPr>
              <a:t>９～１５）</a:t>
            </a:r>
            <a:r>
              <a:rPr lang="ja-JP" altLang="en-US" sz="2800" dirty="0">
                <a:solidFill>
                  <a:schemeClr val="tx2"/>
                </a:solidFill>
                <a:latin typeface="HG丸ｺﾞｼｯｸM-PRO" panose="020F0600000000000000" pitchFamily="50" charset="-128"/>
                <a:ea typeface="HG丸ｺﾞｼｯｸM-PRO" panose="020F0600000000000000" pitchFamily="50" charset="-128"/>
              </a:rPr>
              <a:t>　　　</a:t>
            </a:r>
            <a:endParaRPr lang="ja-JP" altLang="en-US" dirty="0">
              <a:solidFill>
                <a:schemeClr val="tx2"/>
              </a:solidFill>
              <a:latin typeface="HG丸ｺﾞｼｯｸM-PRO" panose="020F0600000000000000" pitchFamily="50" charset="-128"/>
              <a:ea typeface="HG丸ｺﾞｼｯｸM-PRO" panose="020F0600000000000000" pitchFamily="50" charset="-128"/>
            </a:endParaRPr>
          </a:p>
        </p:txBody>
      </p:sp>
      <p:sp>
        <p:nvSpPr>
          <p:cNvPr id="5" name="Rectangle 6">
            <a:extLst>
              <a:ext uri="{FF2B5EF4-FFF2-40B4-BE49-F238E27FC236}">
                <a16:creationId xmlns:a16="http://schemas.microsoft.com/office/drawing/2014/main" id="{FE5C6D69-929F-4EE0-A959-AA704F0679FD}"/>
              </a:ext>
            </a:extLst>
          </p:cNvPr>
          <p:cNvSpPr txBox="1">
            <a:spLocks noChangeArrowheads="1"/>
          </p:cNvSpPr>
          <p:nvPr/>
        </p:nvSpPr>
        <p:spPr>
          <a:xfrm>
            <a:off x="-108520" y="2204864"/>
            <a:ext cx="7076975" cy="7540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3600" b="1" dirty="0">
                <a:solidFill>
                  <a:srgbClr val="002060"/>
                </a:solidFill>
                <a:latin typeface="HG丸ｺﾞｼｯｸM-PRO" panose="020F0600000000000000" pitchFamily="50" charset="-128"/>
                <a:ea typeface="HG丸ｺﾞｼｯｸM-PRO" panose="020F0600000000000000" pitchFamily="50" charset="-128"/>
                <a:cs typeface="メイリオ" pitchFamily="50" charset="-128"/>
              </a:rPr>
              <a:t>第１章　相互応援の一般事項</a:t>
            </a:r>
          </a:p>
        </p:txBody>
      </p:sp>
      <p:sp>
        <p:nvSpPr>
          <p:cNvPr id="6" name="フッター プレースホルダー 1">
            <a:extLst>
              <a:ext uri="{FF2B5EF4-FFF2-40B4-BE49-F238E27FC236}">
                <a16:creationId xmlns:a16="http://schemas.microsoft.com/office/drawing/2014/main" id="{647F21DD-B68D-484E-A2D9-FCA3F76C9C60}"/>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1503352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ー 3">
            <a:extLst>
              <a:ext uri="{FF2B5EF4-FFF2-40B4-BE49-F238E27FC236}">
                <a16:creationId xmlns:a16="http://schemas.microsoft.com/office/drawing/2014/main" id="{3587930D-B3E5-41D7-BAD9-4053BC18115B}"/>
              </a:ext>
            </a:extLst>
          </p:cNvPr>
          <p:cNvSpPr>
            <a:spLocks noGrp="1"/>
          </p:cNvSpPr>
          <p:nvPr>
            <p:ph type="sldNum" sz="quarter" idx="12"/>
          </p:nvPr>
        </p:nvSpPr>
        <p:spPr>
          <a:xfrm>
            <a:off x="7086600" y="6459151"/>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B0511BA-89F1-41B3-B41E-D23412F150D9}" type="slidenum">
              <a:rPr lang="en-US" altLang="ja-JP" sz="900" smtClean="0">
                <a:latin typeface="HG丸ｺﾞｼｯｸM-PRO" panose="020F0600000000000000" pitchFamily="50" charset="-128"/>
                <a:ea typeface="HG丸ｺﾞｼｯｸM-PRO" panose="020F0600000000000000" pitchFamily="50" charset="-128"/>
              </a:rPr>
              <a:pPr>
                <a:spcBef>
                  <a:spcPct val="0"/>
                </a:spcBef>
                <a:buFontTx/>
                <a:buNone/>
              </a:pPr>
              <a:t>24</a:t>
            </a:fld>
            <a:endParaRPr lang="en-US" altLang="ja-JP" sz="900" dirty="0">
              <a:latin typeface="HG丸ｺﾞｼｯｸM-PRO" panose="020F0600000000000000" pitchFamily="50" charset="-128"/>
              <a:ea typeface="HG丸ｺﾞｼｯｸM-PRO" panose="020F0600000000000000" pitchFamily="50" charset="-128"/>
            </a:endParaRPr>
          </a:p>
        </p:txBody>
      </p:sp>
      <p:sp>
        <p:nvSpPr>
          <p:cNvPr id="8" name="Rectangle 2">
            <a:extLst>
              <a:ext uri="{FF2B5EF4-FFF2-40B4-BE49-F238E27FC236}">
                <a16:creationId xmlns:a16="http://schemas.microsoft.com/office/drawing/2014/main" id="{C68B08F4-BB8E-4B22-9FFB-55ACBE073B7B}"/>
              </a:ext>
            </a:extLst>
          </p:cNvPr>
          <p:cNvSpPr txBox="1">
            <a:spLocks noChangeArrowheads="1"/>
          </p:cNvSpPr>
          <p:nvPr/>
        </p:nvSpPr>
        <p:spPr bwMode="auto">
          <a:xfrm>
            <a:off x="7236296" y="0"/>
            <a:ext cx="1907704"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ja-JP" altLang="en-US"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手引き </a:t>
            </a:r>
            <a:r>
              <a:rPr lang="en-US" altLang="ja-JP"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P</a:t>
            </a:r>
            <a:r>
              <a:rPr lang="ja-JP" altLang="en-US"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９～</a:t>
            </a:r>
            <a:r>
              <a:rPr lang="en-US" altLang="ja-JP"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10》</a:t>
            </a:r>
            <a:r>
              <a:rPr lang="ja-JP" altLang="en-US"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　</a:t>
            </a:r>
          </a:p>
        </p:txBody>
      </p:sp>
      <p:sp>
        <p:nvSpPr>
          <p:cNvPr id="9" name="Rectangle 2">
            <a:extLst>
              <a:ext uri="{FF2B5EF4-FFF2-40B4-BE49-F238E27FC236}">
                <a16:creationId xmlns:a16="http://schemas.microsoft.com/office/drawing/2014/main" id="{31111EB8-2138-4A24-97A0-232F8E2711AF}"/>
              </a:ext>
            </a:extLst>
          </p:cNvPr>
          <p:cNvSpPr txBox="1">
            <a:spLocks noChangeArrowheads="1"/>
          </p:cNvSpPr>
          <p:nvPr/>
        </p:nvSpPr>
        <p:spPr bwMode="auto">
          <a:xfrm>
            <a:off x="273443" y="154815"/>
            <a:ext cx="636121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800" b="0" kern="0" dirty="0">
                <a:latin typeface="HG丸ｺﾞｼｯｸM-PRO" panose="020F0600000000000000" pitchFamily="50" charset="-128"/>
                <a:ea typeface="HG丸ｺﾞｼｯｸM-PRO" panose="020F0600000000000000" pitchFamily="50" charset="-128"/>
              </a:rPr>
              <a:t>４－１．応援の要請</a:t>
            </a:r>
          </a:p>
        </p:txBody>
      </p:sp>
      <p:sp>
        <p:nvSpPr>
          <p:cNvPr id="10" name="Text Box 5">
            <a:extLst>
              <a:ext uri="{FF2B5EF4-FFF2-40B4-BE49-F238E27FC236}">
                <a16:creationId xmlns:a16="http://schemas.microsoft.com/office/drawing/2014/main" id="{CBC85F8F-FB6A-42F1-B47B-F6D3A97712CB}"/>
              </a:ext>
            </a:extLst>
          </p:cNvPr>
          <p:cNvSpPr txBox="1">
            <a:spLocks noChangeArrowheads="1"/>
          </p:cNvSpPr>
          <p:nvPr/>
        </p:nvSpPr>
        <p:spPr bwMode="auto">
          <a:xfrm>
            <a:off x="273443" y="849910"/>
            <a:ext cx="8388350" cy="925865"/>
          </a:xfrm>
          <a:prstGeom prst="rect">
            <a:avLst/>
          </a:prstGeom>
          <a:solidFill>
            <a:srgbClr val="FFFF99"/>
          </a:solidFill>
          <a:ln w="9525">
            <a:solidFill>
              <a:schemeClr val="tx1"/>
            </a:solidFill>
            <a:miter lim="800000"/>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20000"/>
              </a:lnSpc>
              <a:spcBef>
                <a:spcPct val="50000"/>
              </a:spcBef>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情報連絡と同様、地方支部及び都府県支部長等の枠組みによる要請を原則とし、書面により行うものとする</a:t>
            </a:r>
            <a:r>
              <a:rPr lang="ja-JP" altLang="en-US" sz="1600" dirty="0">
                <a:latin typeface="HG丸ｺﾞｼｯｸM-PRO" panose="020F0600000000000000" pitchFamily="50" charset="-128"/>
                <a:ea typeface="HG丸ｺﾞｼｯｸM-PRO" panose="020F0600000000000000" pitchFamily="50" charset="-128"/>
              </a:rPr>
              <a:t>（資料１、様式２・様式５ ）</a:t>
            </a:r>
            <a:endParaRPr lang="ja-JP" altLang="en-US" sz="2000" b="0" dirty="0">
              <a:latin typeface="HG丸ｺﾞｼｯｸM-PRO" panose="020F0600000000000000" pitchFamily="50" charset="-128"/>
              <a:ea typeface="HG丸ｺﾞｼｯｸM-PRO" panose="020F0600000000000000" pitchFamily="50" charset="-128"/>
            </a:endParaRPr>
          </a:p>
        </p:txBody>
      </p:sp>
      <p:sp>
        <p:nvSpPr>
          <p:cNvPr id="11" name="Rectangle 2">
            <a:extLst>
              <a:ext uri="{FF2B5EF4-FFF2-40B4-BE49-F238E27FC236}">
                <a16:creationId xmlns:a16="http://schemas.microsoft.com/office/drawing/2014/main" id="{E0CDDF0F-1777-4CD6-AB59-F290EF882D80}"/>
              </a:ext>
            </a:extLst>
          </p:cNvPr>
          <p:cNvSpPr txBox="1">
            <a:spLocks noChangeArrowheads="1"/>
          </p:cNvSpPr>
          <p:nvPr/>
        </p:nvSpPr>
        <p:spPr bwMode="auto">
          <a:xfrm>
            <a:off x="166968" y="1898508"/>
            <a:ext cx="8763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1800" b="0" kern="0" dirty="0">
                <a:latin typeface="HG丸ｺﾞｼｯｸM-PRO" panose="020F0600000000000000" pitchFamily="50" charset="-128"/>
                <a:ea typeface="HG丸ｺﾞｼｯｸM-PRO" panose="020F0600000000000000" pitchFamily="50" charset="-128"/>
              </a:rPr>
              <a:t>（応援要請の流れ）</a:t>
            </a:r>
          </a:p>
        </p:txBody>
      </p:sp>
      <p:grpSp>
        <p:nvGrpSpPr>
          <p:cNvPr id="3" name="グループ化 2">
            <a:extLst>
              <a:ext uri="{FF2B5EF4-FFF2-40B4-BE49-F238E27FC236}">
                <a16:creationId xmlns:a16="http://schemas.microsoft.com/office/drawing/2014/main" id="{5D9C5A94-8794-4CB7-BC8A-68CA26770B10}"/>
              </a:ext>
            </a:extLst>
          </p:cNvPr>
          <p:cNvGrpSpPr/>
          <p:nvPr/>
        </p:nvGrpSpPr>
        <p:grpSpPr>
          <a:xfrm>
            <a:off x="273443" y="2232444"/>
            <a:ext cx="8810241" cy="4231710"/>
            <a:chOff x="665179" y="1895210"/>
            <a:chExt cx="7850171" cy="3288087"/>
          </a:xfrm>
        </p:grpSpPr>
        <p:grpSp>
          <p:nvGrpSpPr>
            <p:cNvPr id="2" name="グループ化 1">
              <a:extLst>
                <a:ext uri="{FF2B5EF4-FFF2-40B4-BE49-F238E27FC236}">
                  <a16:creationId xmlns:a16="http://schemas.microsoft.com/office/drawing/2014/main" id="{74130924-FE3B-44B7-B165-138F0BDF7072}"/>
                </a:ext>
              </a:extLst>
            </p:cNvPr>
            <p:cNvGrpSpPr/>
            <p:nvPr/>
          </p:nvGrpSpPr>
          <p:grpSpPr>
            <a:xfrm>
              <a:off x="665179" y="1895210"/>
              <a:ext cx="7850171" cy="3288087"/>
              <a:chOff x="1558985" y="2514538"/>
              <a:chExt cx="4293462" cy="1957662"/>
            </a:xfrm>
          </p:grpSpPr>
          <p:sp>
            <p:nvSpPr>
              <p:cNvPr id="12" name="角丸四角形 75">
                <a:extLst>
                  <a:ext uri="{FF2B5EF4-FFF2-40B4-BE49-F238E27FC236}">
                    <a16:creationId xmlns:a16="http://schemas.microsoft.com/office/drawing/2014/main" id="{2B38C896-EB5B-4F5B-AD8E-DDDA158208A4}"/>
                  </a:ext>
                </a:extLst>
              </p:cNvPr>
              <p:cNvSpPr/>
              <p:nvPr/>
            </p:nvSpPr>
            <p:spPr>
              <a:xfrm>
                <a:off x="1558985" y="2547450"/>
                <a:ext cx="1475256" cy="343404"/>
              </a:xfrm>
              <a:prstGeom prst="roundRect">
                <a:avLst/>
              </a:prstGeom>
              <a:solidFill>
                <a:schemeClr val="accent6">
                  <a:lumMod val="40000"/>
                  <a:lumOff val="6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HG丸ｺﾞｼｯｸM-PRO" panose="020F0600000000000000" pitchFamily="50" charset="-128"/>
                    <a:ea typeface="HG丸ｺﾞｼｯｸM-PRO" panose="020F0600000000000000" pitchFamily="50" charset="-128"/>
                  </a:rPr>
                  <a:t>日本水道協会</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600" dirty="0">
                    <a:solidFill>
                      <a:schemeClr val="tx1"/>
                    </a:solidFill>
                    <a:latin typeface="HG丸ｺﾞｼｯｸM-PRO" panose="020F0600000000000000" pitchFamily="50" charset="-128"/>
                    <a:ea typeface="HG丸ｺﾞｼｯｸM-PRO" panose="020F0600000000000000" pitchFamily="50" charset="-128"/>
                  </a:rPr>
                  <a:t>救援本部</a:t>
                </a:r>
              </a:p>
            </p:txBody>
          </p:sp>
          <p:sp>
            <p:nvSpPr>
              <p:cNvPr id="13" name="角丸四角形 77">
                <a:extLst>
                  <a:ext uri="{FF2B5EF4-FFF2-40B4-BE49-F238E27FC236}">
                    <a16:creationId xmlns:a16="http://schemas.microsoft.com/office/drawing/2014/main" id="{B19D40A7-1AA5-47FC-8ABD-9C67841D6910}"/>
                  </a:ext>
                </a:extLst>
              </p:cNvPr>
              <p:cNvSpPr/>
              <p:nvPr/>
            </p:nvSpPr>
            <p:spPr>
              <a:xfrm>
                <a:off x="2547799" y="3015730"/>
                <a:ext cx="996923" cy="249231"/>
              </a:xfrm>
              <a:prstGeom prst="roundRect">
                <a:avLst/>
              </a:prstGeom>
              <a:solidFill>
                <a:srgbClr val="CCCCFF"/>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HG丸ｺﾞｼｯｸM-PRO" panose="020F0600000000000000" pitchFamily="50" charset="-128"/>
                    <a:ea typeface="HG丸ｺﾞｼｯｸM-PRO" panose="020F0600000000000000" pitchFamily="50" charset="-128"/>
                  </a:rPr>
                  <a:t>被災地方支部長</a:t>
                </a:r>
              </a:p>
            </p:txBody>
          </p:sp>
          <p:sp>
            <p:nvSpPr>
              <p:cNvPr id="14" name="角丸四角形 78">
                <a:extLst>
                  <a:ext uri="{FF2B5EF4-FFF2-40B4-BE49-F238E27FC236}">
                    <a16:creationId xmlns:a16="http://schemas.microsoft.com/office/drawing/2014/main" id="{70BD961A-2E96-424E-B5D4-6EF700A9009E}"/>
                  </a:ext>
                </a:extLst>
              </p:cNvPr>
              <p:cNvSpPr/>
              <p:nvPr/>
            </p:nvSpPr>
            <p:spPr>
              <a:xfrm>
                <a:off x="4129670" y="2514538"/>
                <a:ext cx="1619999" cy="199385"/>
              </a:xfrm>
              <a:prstGeom prst="roundRect">
                <a:avLst/>
              </a:prstGeom>
              <a:solidFill>
                <a:schemeClr val="accent4">
                  <a:lumMod val="20000"/>
                  <a:lumOff val="8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HG丸ｺﾞｼｯｸM-PRO" panose="020F0600000000000000" pitchFamily="50" charset="-128"/>
                    <a:ea typeface="HG丸ｺﾞｼｯｸM-PRO" panose="020F0600000000000000" pitchFamily="50" charset="-128"/>
                  </a:rPr>
                  <a:t>都府県支部等内の水道事業体</a:t>
                </a:r>
              </a:p>
            </p:txBody>
          </p:sp>
          <p:sp>
            <p:nvSpPr>
              <p:cNvPr id="15" name="角丸四角形 79">
                <a:extLst>
                  <a:ext uri="{FF2B5EF4-FFF2-40B4-BE49-F238E27FC236}">
                    <a16:creationId xmlns:a16="http://schemas.microsoft.com/office/drawing/2014/main" id="{0F1830D8-C57E-4D39-BE96-2045A2C73531}"/>
                  </a:ext>
                </a:extLst>
              </p:cNvPr>
              <p:cNvSpPr/>
              <p:nvPr/>
            </p:nvSpPr>
            <p:spPr>
              <a:xfrm>
                <a:off x="3937444" y="3156175"/>
                <a:ext cx="1619999" cy="199385"/>
              </a:xfrm>
              <a:prstGeom prst="roundRect">
                <a:avLst/>
              </a:prstGeom>
              <a:solidFill>
                <a:schemeClr val="accent4">
                  <a:lumMod val="20000"/>
                  <a:lumOff val="8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HG丸ｺﾞｼｯｸM-PRO" panose="020F0600000000000000" pitchFamily="50" charset="-128"/>
                    <a:ea typeface="HG丸ｺﾞｼｯｸM-PRO" panose="020F0600000000000000" pitchFamily="50" charset="-128"/>
                  </a:rPr>
                  <a:t>都府県支部等内の水道事業体</a:t>
                </a:r>
              </a:p>
            </p:txBody>
          </p:sp>
          <p:grpSp>
            <p:nvGrpSpPr>
              <p:cNvPr id="16" name="グループ化 15">
                <a:extLst>
                  <a:ext uri="{FF2B5EF4-FFF2-40B4-BE49-F238E27FC236}">
                    <a16:creationId xmlns:a16="http://schemas.microsoft.com/office/drawing/2014/main" id="{3BDD75E5-3AB2-42E6-9C97-28429C7E3CB9}"/>
                  </a:ext>
                </a:extLst>
              </p:cNvPr>
              <p:cNvGrpSpPr/>
              <p:nvPr/>
            </p:nvGrpSpPr>
            <p:grpSpPr>
              <a:xfrm>
                <a:off x="3052857" y="2863525"/>
                <a:ext cx="149001" cy="148377"/>
                <a:chOff x="1400175" y="2956343"/>
                <a:chExt cx="360000" cy="360000"/>
              </a:xfrm>
            </p:grpSpPr>
            <p:cxnSp>
              <p:nvCxnSpPr>
                <p:cNvPr id="17" name="直線コネクタ 16">
                  <a:extLst>
                    <a:ext uri="{FF2B5EF4-FFF2-40B4-BE49-F238E27FC236}">
                      <a16:creationId xmlns:a16="http://schemas.microsoft.com/office/drawing/2014/main" id="{1ECFFE7E-CE3A-4576-89BD-086AF68CA6E0}"/>
                    </a:ext>
                  </a:extLst>
                </p:cNvPr>
                <p:cNvCxnSpPr/>
                <p:nvPr/>
              </p:nvCxnSpPr>
              <p:spPr>
                <a:xfrm>
                  <a:off x="1400175" y="2956343"/>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00046D76-ECD1-4948-A2B0-EE4D1F05D536}"/>
                    </a:ext>
                  </a:extLst>
                </p:cNvPr>
                <p:cNvCxnSpPr>
                  <a:cxnSpLocks/>
                </p:cNvCxnSpPr>
                <p:nvPr/>
              </p:nvCxnSpPr>
              <p:spPr>
                <a:xfrm>
                  <a:off x="1400175" y="2956344"/>
                  <a:ext cx="360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グループ化 18">
                <a:extLst>
                  <a:ext uri="{FF2B5EF4-FFF2-40B4-BE49-F238E27FC236}">
                    <a16:creationId xmlns:a16="http://schemas.microsoft.com/office/drawing/2014/main" id="{1F242493-5213-4620-A08C-635F6785F046}"/>
                  </a:ext>
                </a:extLst>
              </p:cNvPr>
              <p:cNvGrpSpPr/>
              <p:nvPr/>
            </p:nvGrpSpPr>
            <p:grpSpPr>
              <a:xfrm>
                <a:off x="3987470" y="2620584"/>
                <a:ext cx="141627" cy="162991"/>
                <a:chOff x="1400175" y="2956343"/>
                <a:chExt cx="360000" cy="360000"/>
              </a:xfrm>
            </p:grpSpPr>
            <p:cxnSp>
              <p:nvCxnSpPr>
                <p:cNvPr id="20" name="直線コネクタ 19">
                  <a:extLst>
                    <a:ext uri="{FF2B5EF4-FFF2-40B4-BE49-F238E27FC236}">
                      <a16:creationId xmlns:a16="http://schemas.microsoft.com/office/drawing/2014/main" id="{50A0F7F6-DD55-453E-A3EA-B5468C2698E7}"/>
                    </a:ext>
                  </a:extLst>
                </p:cNvPr>
                <p:cNvCxnSpPr/>
                <p:nvPr/>
              </p:nvCxnSpPr>
              <p:spPr>
                <a:xfrm>
                  <a:off x="1400175" y="2956343"/>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54E3E7EA-BDCD-4DE5-BA1F-D76799E8956F}"/>
                    </a:ext>
                  </a:extLst>
                </p:cNvPr>
                <p:cNvCxnSpPr/>
                <p:nvPr/>
              </p:nvCxnSpPr>
              <p:spPr>
                <a:xfrm>
                  <a:off x="1400175" y="2956344"/>
                  <a:ext cx="360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グループ化 21">
                <a:extLst>
                  <a:ext uri="{FF2B5EF4-FFF2-40B4-BE49-F238E27FC236}">
                    <a16:creationId xmlns:a16="http://schemas.microsoft.com/office/drawing/2014/main" id="{5EEBF7CF-9EE2-4409-89C0-42979FE1329A}"/>
                  </a:ext>
                </a:extLst>
              </p:cNvPr>
              <p:cNvGrpSpPr/>
              <p:nvPr/>
            </p:nvGrpSpPr>
            <p:grpSpPr>
              <a:xfrm>
                <a:off x="3786452" y="3249468"/>
                <a:ext cx="150992" cy="231887"/>
                <a:chOff x="1400175" y="2956343"/>
                <a:chExt cx="360000" cy="360000"/>
              </a:xfrm>
            </p:grpSpPr>
            <p:cxnSp>
              <p:nvCxnSpPr>
                <p:cNvPr id="23" name="直線コネクタ 22">
                  <a:extLst>
                    <a:ext uri="{FF2B5EF4-FFF2-40B4-BE49-F238E27FC236}">
                      <a16:creationId xmlns:a16="http://schemas.microsoft.com/office/drawing/2014/main" id="{1F254E26-E180-4530-B12B-06539E330851}"/>
                    </a:ext>
                  </a:extLst>
                </p:cNvPr>
                <p:cNvCxnSpPr/>
                <p:nvPr/>
              </p:nvCxnSpPr>
              <p:spPr>
                <a:xfrm>
                  <a:off x="1400175" y="2956343"/>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20FAA84A-44CF-49C4-94CF-8A0F5E048ACA}"/>
                    </a:ext>
                  </a:extLst>
                </p:cNvPr>
                <p:cNvCxnSpPr/>
                <p:nvPr/>
              </p:nvCxnSpPr>
              <p:spPr>
                <a:xfrm>
                  <a:off x="1400175" y="2956344"/>
                  <a:ext cx="360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B4320CAB-9519-437C-ABE3-DEFB7D5AB1BB}"/>
                  </a:ext>
                </a:extLst>
              </p:cNvPr>
              <p:cNvGrpSpPr/>
              <p:nvPr/>
            </p:nvGrpSpPr>
            <p:grpSpPr>
              <a:xfrm rot="16200000">
                <a:off x="2298517" y="2896274"/>
                <a:ext cx="249231" cy="249231"/>
                <a:chOff x="1400175" y="2956343"/>
                <a:chExt cx="360000" cy="360000"/>
              </a:xfrm>
            </p:grpSpPr>
            <p:cxnSp>
              <p:nvCxnSpPr>
                <p:cNvPr id="26" name="直線コネクタ 25">
                  <a:extLst>
                    <a:ext uri="{FF2B5EF4-FFF2-40B4-BE49-F238E27FC236}">
                      <a16:creationId xmlns:a16="http://schemas.microsoft.com/office/drawing/2014/main" id="{107033E4-B6D4-4C62-9957-9A84839513F6}"/>
                    </a:ext>
                  </a:extLst>
                </p:cNvPr>
                <p:cNvCxnSpPr/>
                <p:nvPr/>
              </p:nvCxnSpPr>
              <p:spPr>
                <a:xfrm>
                  <a:off x="1400175" y="2956343"/>
                  <a:ext cx="0" cy="3600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3D70DD62-6930-4EE1-A353-8CF9B8D1391A}"/>
                    </a:ext>
                  </a:extLst>
                </p:cNvPr>
                <p:cNvCxnSpPr/>
                <p:nvPr/>
              </p:nvCxnSpPr>
              <p:spPr>
                <a:xfrm>
                  <a:off x="1400175" y="2956344"/>
                  <a:ext cx="360000" cy="0"/>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CDD591EC-F0AE-4AF6-A95A-D121DFD6AD55}"/>
                  </a:ext>
                </a:extLst>
              </p:cNvPr>
              <p:cNvGrpSpPr/>
              <p:nvPr/>
            </p:nvGrpSpPr>
            <p:grpSpPr>
              <a:xfrm rot="16200000">
                <a:off x="3043253" y="3275845"/>
                <a:ext cx="249231" cy="249231"/>
                <a:chOff x="1400175" y="2956343"/>
                <a:chExt cx="360000" cy="360000"/>
              </a:xfrm>
            </p:grpSpPr>
            <p:cxnSp>
              <p:nvCxnSpPr>
                <p:cNvPr id="29" name="直線コネクタ 28">
                  <a:extLst>
                    <a:ext uri="{FF2B5EF4-FFF2-40B4-BE49-F238E27FC236}">
                      <a16:creationId xmlns:a16="http://schemas.microsoft.com/office/drawing/2014/main" id="{77E23AB4-F931-40EB-A3F0-82750AD7C37E}"/>
                    </a:ext>
                  </a:extLst>
                </p:cNvPr>
                <p:cNvCxnSpPr/>
                <p:nvPr/>
              </p:nvCxnSpPr>
              <p:spPr>
                <a:xfrm>
                  <a:off x="1400175" y="2956343"/>
                  <a:ext cx="0" cy="3600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2C761731-F0C6-472D-BAD0-A35D004A978E}"/>
                    </a:ext>
                  </a:extLst>
                </p:cNvPr>
                <p:cNvCxnSpPr/>
                <p:nvPr/>
              </p:nvCxnSpPr>
              <p:spPr>
                <a:xfrm>
                  <a:off x="1400175" y="2956344"/>
                  <a:ext cx="360000" cy="0"/>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1" name="グループ化 30">
                <a:extLst>
                  <a:ext uri="{FF2B5EF4-FFF2-40B4-BE49-F238E27FC236}">
                    <a16:creationId xmlns:a16="http://schemas.microsoft.com/office/drawing/2014/main" id="{2182109E-C8FA-4733-BD2D-2DCE375EED8C}"/>
                  </a:ext>
                </a:extLst>
              </p:cNvPr>
              <p:cNvGrpSpPr/>
              <p:nvPr/>
            </p:nvGrpSpPr>
            <p:grpSpPr>
              <a:xfrm rot="16200000">
                <a:off x="3862736" y="3572759"/>
                <a:ext cx="192550" cy="345115"/>
                <a:chOff x="1532898" y="2956344"/>
                <a:chExt cx="227277" cy="362595"/>
              </a:xfrm>
            </p:grpSpPr>
            <p:cxnSp>
              <p:nvCxnSpPr>
                <p:cNvPr id="32" name="直線コネクタ 31">
                  <a:extLst>
                    <a:ext uri="{FF2B5EF4-FFF2-40B4-BE49-F238E27FC236}">
                      <a16:creationId xmlns:a16="http://schemas.microsoft.com/office/drawing/2014/main" id="{514006E9-59D0-40F4-AE08-1E30A86D4674}"/>
                    </a:ext>
                  </a:extLst>
                </p:cNvPr>
                <p:cNvCxnSpPr/>
                <p:nvPr/>
              </p:nvCxnSpPr>
              <p:spPr>
                <a:xfrm>
                  <a:off x="1532898" y="2958939"/>
                  <a:ext cx="0" cy="3600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5138401F-B73C-437E-955B-D41CE8350DC8}"/>
                    </a:ext>
                  </a:extLst>
                </p:cNvPr>
                <p:cNvCxnSpPr>
                  <a:cxnSpLocks/>
                </p:cNvCxnSpPr>
                <p:nvPr/>
              </p:nvCxnSpPr>
              <p:spPr>
                <a:xfrm rot="5400000" flipH="1" flipV="1">
                  <a:off x="1648144" y="2844315"/>
                  <a:ext cx="1" cy="224060"/>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6" name="直線矢印コネクタ 35">
                <a:extLst>
                  <a:ext uri="{FF2B5EF4-FFF2-40B4-BE49-F238E27FC236}">
                    <a16:creationId xmlns:a16="http://schemas.microsoft.com/office/drawing/2014/main" id="{AB3A5216-39BB-4581-A236-E659321B6DA5}"/>
                  </a:ext>
                </a:extLst>
              </p:cNvPr>
              <p:cNvCxnSpPr>
                <a:cxnSpLocks/>
              </p:cNvCxnSpPr>
              <p:nvPr/>
            </p:nvCxnSpPr>
            <p:spPr>
              <a:xfrm flipV="1">
                <a:off x="1657797" y="2890856"/>
                <a:ext cx="0" cy="1493716"/>
              </a:xfrm>
              <a:prstGeom prst="straightConnector1">
                <a:avLst/>
              </a:prstGeom>
              <a:ln w="190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38" name="グループ化 37">
                <a:extLst>
                  <a:ext uri="{FF2B5EF4-FFF2-40B4-BE49-F238E27FC236}">
                    <a16:creationId xmlns:a16="http://schemas.microsoft.com/office/drawing/2014/main" id="{2E23B3C2-67B9-45BC-B96C-D152B57305CD}"/>
                  </a:ext>
                </a:extLst>
              </p:cNvPr>
              <p:cNvGrpSpPr/>
              <p:nvPr/>
            </p:nvGrpSpPr>
            <p:grpSpPr>
              <a:xfrm>
                <a:off x="1725727" y="3451243"/>
                <a:ext cx="1068292" cy="447867"/>
                <a:chOff x="4159051" y="3493071"/>
                <a:chExt cx="1058637" cy="540000"/>
              </a:xfrm>
            </p:grpSpPr>
            <p:sp>
              <p:nvSpPr>
                <p:cNvPr id="39" name="角丸四角形 105">
                  <a:extLst>
                    <a:ext uri="{FF2B5EF4-FFF2-40B4-BE49-F238E27FC236}">
                      <a16:creationId xmlns:a16="http://schemas.microsoft.com/office/drawing/2014/main" id="{BA80300D-F04F-478C-914C-1CA1046B4503}"/>
                    </a:ext>
                  </a:extLst>
                </p:cNvPr>
                <p:cNvSpPr/>
                <p:nvPr/>
              </p:nvSpPr>
              <p:spPr>
                <a:xfrm>
                  <a:off x="4159051" y="3493071"/>
                  <a:ext cx="1058637" cy="540000"/>
                </a:xfrm>
                <a:prstGeom prst="roundRect">
                  <a:avLst>
                    <a:gd name="adj" fmla="val 12191"/>
                  </a:avLst>
                </a:prstGeom>
                <a:noFill/>
                <a:ln w="63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HG丸ｺﾞｼｯｸM-PRO" panose="020F0600000000000000" pitchFamily="50" charset="-128"/>
                      <a:ea typeface="HG丸ｺﾞｼｯｸM-PRO" panose="020F0600000000000000" pitchFamily="50" charset="-128"/>
                    </a:rPr>
                    <a:t>(</a:t>
                  </a:r>
                  <a:r>
                    <a:rPr lang="ja-JP" altLang="en-US" sz="1400" dirty="0">
                      <a:solidFill>
                        <a:schemeClr val="tx1"/>
                      </a:solidFill>
                      <a:latin typeface="HG丸ｺﾞｼｯｸM-PRO" panose="020F0600000000000000" pitchFamily="50" charset="-128"/>
                      <a:ea typeface="HG丸ｺﾞｼｯｸM-PRO" panose="020F0600000000000000" pitchFamily="50" charset="-128"/>
                    </a:rPr>
                    <a:t>凡例</a:t>
                  </a:r>
                  <a:r>
                    <a:rPr lang="en-US" altLang="ja-JP" sz="1400" dirty="0">
                      <a:solidFill>
                        <a:schemeClr val="tx1"/>
                      </a:solidFill>
                      <a:latin typeface="HG丸ｺﾞｼｯｸM-PRO" panose="020F0600000000000000" pitchFamily="50" charset="-128"/>
                      <a:ea typeface="HG丸ｺﾞｼｯｸM-PRO" panose="020F0600000000000000" pitchFamily="50" charset="-128"/>
                    </a:rPr>
                    <a:t>)</a:t>
                  </a:r>
                </a:p>
                <a:p>
                  <a:r>
                    <a:rPr lang="ja-JP" altLang="en-US" sz="1400" dirty="0">
                      <a:solidFill>
                        <a:schemeClr val="tx1"/>
                      </a:solidFill>
                      <a:latin typeface="HG丸ｺﾞｼｯｸM-PRO" panose="020F0600000000000000" pitchFamily="50" charset="-128"/>
                      <a:ea typeface="HG丸ｺﾞｼｯｸM-PRO" panose="020F0600000000000000" pitchFamily="50" charset="-128"/>
                    </a:rPr>
                    <a:t>　　　 　　応援要請</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　　　 　　出動要請</a:t>
                  </a:r>
                </a:p>
              </p:txBody>
            </p:sp>
            <p:cxnSp>
              <p:nvCxnSpPr>
                <p:cNvPr id="40" name="直線矢印コネクタ 39">
                  <a:extLst>
                    <a:ext uri="{FF2B5EF4-FFF2-40B4-BE49-F238E27FC236}">
                      <a16:creationId xmlns:a16="http://schemas.microsoft.com/office/drawing/2014/main" id="{087195B2-B8D7-4BDD-B7A2-7AD2F2E47561}"/>
                    </a:ext>
                  </a:extLst>
                </p:cNvPr>
                <p:cNvCxnSpPr/>
                <p:nvPr/>
              </p:nvCxnSpPr>
              <p:spPr>
                <a:xfrm>
                  <a:off x="4290064" y="3771165"/>
                  <a:ext cx="360000" cy="0"/>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688A7BBA-4792-4C3C-B0A0-17C114FF0664}"/>
                    </a:ext>
                  </a:extLst>
                </p:cNvPr>
                <p:cNvCxnSpPr/>
                <p:nvPr/>
              </p:nvCxnSpPr>
              <p:spPr>
                <a:xfrm>
                  <a:off x="4291178" y="3892944"/>
                  <a:ext cx="360000" cy="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42" name="角丸四角形 135">
                <a:extLst>
                  <a:ext uri="{FF2B5EF4-FFF2-40B4-BE49-F238E27FC236}">
                    <a16:creationId xmlns:a16="http://schemas.microsoft.com/office/drawing/2014/main" id="{B2FB911A-8627-40DA-A9AC-015F8A679DB5}"/>
                  </a:ext>
                </a:extLst>
              </p:cNvPr>
              <p:cNvSpPr/>
              <p:nvPr/>
            </p:nvSpPr>
            <p:spPr>
              <a:xfrm>
                <a:off x="2547748" y="3921606"/>
                <a:ext cx="928064" cy="293014"/>
              </a:xfrm>
              <a:prstGeom prst="roundRect">
                <a:avLst>
                  <a:gd name="adj" fmla="val 19743"/>
                </a:avLst>
              </a:prstGeom>
              <a:solidFill>
                <a:schemeClr val="accent4">
                  <a:lumMod val="60000"/>
                  <a:lumOff val="40000"/>
                </a:schemeClr>
              </a:solidFill>
              <a:ln w="63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solidFill>
                    <a:latin typeface="HG丸ｺﾞｼｯｸM-PRO" panose="020F0600000000000000" pitchFamily="50" charset="-128"/>
                    <a:ea typeface="HG丸ｺﾞｼｯｸM-PRO" panose="020F0600000000000000" pitchFamily="50" charset="-128"/>
                  </a:rPr>
                  <a:t>【</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先遣調査隊</a:t>
                </a:r>
                <a:r>
                  <a:rPr lang="en-US" altLang="ja-JP" sz="1400" b="1" dirty="0">
                    <a:solidFill>
                      <a:schemeClr val="tx1"/>
                    </a:solidFill>
                    <a:latin typeface="HG丸ｺﾞｼｯｸM-PRO" panose="020F0600000000000000" pitchFamily="50" charset="-128"/>
                    <a:ea typeface="HG丸ｺﾞｼｯｸM-PRO" panose="020F0600000000000000" pitchFamily="50" charset="-128"/>
                  </a:rPr>
                  <a:t>】</a:t>
                </a:r>
              </a:p>
              <a:p>
                <a:pPr algn="ctr"/>
                <a:r>
                  <a:rPr lang="en-US" altLang="ja-JP" sz="1400" b="1" dirty="0">
                    <a:solidFill>
                      <a:schemeClr val="tx1"/>
                    </a:solidFill>
                    <a:latin typeface="HG丸ｺﾞｼｯｸM-PRO" panose="020F0600000000000000" pitchFamily="50" charset="-128"/>
                    <a:ea typeface="HG丸ｺﾞｼｯｸM-PRO" panose="020F0600000000000000" pitchFamily="50" charset="-128"/>
                  </a:rPr>
                  <a:t>【</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現地調整隊</a:t>
                </a:r>
                <a:r>
                  <a:rPr lang="en-US" altLang="ja-JP" sz="1400" b="1" dirty="0">
                    <a:solidFill>
                      <a:schemeClr val="tx1"/>
                    </a:solidFill>
                    <a:latin typeface="HG丸ｺﾞｼｯｸM-PRO" panose="020F0600000000000000" pitchFamily="50" charset="-128"/>
                    <a:ea typeface="HG丸ｺﾞｼｯｸM-PRO" panose="020F0600000000000000" pitchFamily="50" charset="-128"/>
                  </a:rPr>
                  <a:t>】</a:t>
                </a:r>
                <a:endParaRPr lang="ja-JP" altLang="en-US" sz="1400" b="1"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43" name="グループ化 42">
                <a:extLst>
                  <a:ext uri="{FF2B5EF4-FFF2-40B4-BE49-F238E27FC236}">
                    <a16:creationId xmlns:a16="http://schemas.microsoft.com/office/drawing/2014/main" id="{A2ADF45E-41A0-4121-8854-E74F9452F678}"/>
                  </a:ext>
                </a:extLst>
              </p:cNvPr>
              <p:cNvGrpSpPr/>
              <p:nvPr/>
            </p:nvGrpSpPr>
            <p:grpSpPr>
              <a:xfrm>
                <a:off x="3516125" y="3883138"/>
                <a:ext cx="512178" cy="293010"/>
                <a:chOff x="3034124" y="8265080"/>
                <a:chExt cx="739812" cy="423236"/>
              </a:xfrm>
            </p:grpSpPr>
            <p:sp>
              <p:nvSpPr>
                <p:cNvPr id="44" name="下矢印 9">
                  <a:extLst>
                    <a:ext uri="{FF2B5EF4-FFF2-40B4-BE49-F238E27FC236}">
                      <a16:creationId xmlns:a16="http://schemas.microsoft.com/office/drawing/2014/main" id="{6680BA2D-0EDD-491A-9669-657E990D2AB0}"/>
                    </a:ext>
                  </a:extLst>
                </p:cNvPr>
                <p:cNvSpPr/>
                <p:nvPr/>
              </p:nvSpPr>
              <p:spPr>
                <a:xfrm rot="16200000">
                  <a:off x="3192412" y="8106792"/>
                  <a:ext cx="423236" cy="739812"/>
                </a:xfrm>
                <a:prstGeom prst="downArrow">
                  <a:avLst>
                    <a:gd name="adj1" fmla="val 50000"/>
                    <a:gd name="adj2" fmla="val 50000"/>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46">
                    <a:latin typeface="HG丸ｺﾞｼｯｸM-PRO" panose="020F0600000000000000" pitchFamily="50" charset="-128"/>
                    <a:ea typeface="HG丸ｺﾞｼｯｸM-PRO" panose="020F0600000000000000" pitchFamily="50" charset="-128"/>
                  </a:endParaRPr>
                </a:p>
              </p:txBody>
            </p:sp>
            <p:sp>
              <p:nvSpPr>
                <p:cNvPr id="45" name="正方形/長方形 44">
                  <a:extLst>
                    <a:ext uri="{FF2B5EF4-FFF2-40B4-BE49-F238E27FC236}">
                      <a16:creationId xmlns:a16="http://schemas.microsoft.com/office/drawing/2014/main" id="{CCF184EA-EAB3-40BC-AD92-5C5D52BCD0D5}"/>
                    </a:ext>
                  </a:extLst>
                </p:cNvPr>
                <p:cNvSpPr/>
                <p:nvPr/>
              </p:nvSpPr>
              <p:spPr>
                <a:xfrm>
                  <a:off x="3075431" y="8385646"/>
                  <a:ext cx="565214" cy="189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支援</a:t>
                  </a:r>
                </a:p>
              </p:txBody>
            </p:sp>
          </p:grpSp>
          <p:sp>
            <p:nvSpPr>
              <p:cNvPr id="46" name="角丸四角形 128">
                <a:extLst>
                  <a:ext uri="{FF2B5EF4-FFF2-40B4-BE49-F238E27FC236}">
                    <a16:creationId xmlns:a16="http://schemas.microsoft.com/office/drawing/2014/main" id="{0AF64E83-BE21-40A7-9F84-C25BAD13EA2A}"/>
                  </a:ext>
                </a:extLst>
              </p:cNvPr>
              <p:cNvSpPr/>
              <p:nvPr/>
            </p:nvSpPr>
            <p:spPr>
              <a:xfrm>
                <a:off x="4062060" y="3772123"/>
                <a:ext cx="1280663" cy="366320"/>
              </a:xfrm>
              <a:prstGeom prst="roundRect">
                <a:avLst/>
              </a:prstGeom>
              <a:solidFill>
                <a:srgbClr val="FFCCFF"/>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被災水道事業体</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（水道給水対策本部）</a:t>
                </a:r>
              </a:p>
            </p:txBody>
          </p:sp>
          <p:grpSp>
            <p:nvGrpSpPr>
              <p:cNvPr id="47" name="グループ化 46">
                <a:extLst>
                  <a:ext uri="{FF2B5EF4-FFF2-40B4-BE49-F238E27FC236}">
                    <a16:creationId xmlns:a16="http://schemas.microsoft.com/office/drawing/2014/main" id="{7A2F153B-9B2D-4ADC-9932-91E1B0E6D8C0}"/>
                  </a:ext>
                </a:extLst>
              </p:cNvPr>
              <p:cNvGrpSpPr/>
              <p:nvPr/>
            </p:nvGrpSpPr>
            <p:grpSpPr>
              <a:xfrm>
                <a:off x="4877098" y="3631178"/>
                <a:ext cx="975349" cy="249231"/>
                <a:chOff x="5012683" y="8830054"/>
                <a:chExt cx="1408837" cy="360000"/>
              </a:xfrm>
            </p:grpSpPr>
            <p:sp>
              <p:nvSpPr>
                <p:cNvPr id="48" name="爆発 1 110">
                  <a:extLst>
                    <a:ext uri="{FF2B5EF4-FFF2-40B4-BE49-F238E27FC236}">
                      <a16:creationId xmlns:a16="http://schemas.microsoft.com/office/drawing/2014/main" id="{5D941345-F0DE-4600-A799-91C58FAA70DB}"/>
                    </a:ext>
                  </a:extLst>
                </p:cNvPr>
                <p:cNvSpPr/>
                <p:nvPr/>
              </p:nvSpPr>
              <p:spPr>
                <a:xfrm>
                  <a:off x="5012683" y="8830054"/>
                  <a:ext cx="1408837" cy="360000"/>
                </a:xfrm>
                <a:prstGeom prst="irregularSeal1">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27" dirty="0">
                    <a:solidFill>
                      <a:schemeClr val="tx1"/>
                    </a:solidFill>
                    <a:latin typeface="HG丸ｺﾞｼｯｸM-PRO" panose="020F0600000000000000" pitchFamily="50" charset="-128"/>
                    <a:ea typeface="HG丸ｺﾞｼｯｸM-PRO" panose="020F0600000000000000" pitchFamily="50" charset="-128"/>
                  </a:endParaRPr>
                </a:p>
              </p:txBody>
            </p:sp>
            <p:sp>
              <p:nvSpPr>
                <p:cNvPr id="49" name="正方形/長方形 48">
                  <a:extLst>
                    <a:ext uri="{FF2B5EF4-FFF2-40B4-BE49-F238E27FC236}">
                      <a16:creationId xmlns:a16="http://schemas.microsoft.com/office/drawing/2014/main" id="{089A4336-53E7-4342-A17C-8AF31535FC62}"/>
                    </a:ext>
                  </a:extLst>
                </p:cNvPr>
                <p:cNvSpPr/>
                <p:nvPr/>
              </p:nvSpPr>
              <p:spPr>
                <a:xfrm>
                  <a:off x="5145662" y="8920278"/>
                  <a:ext cx="1185858" cy="154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HG丸ｺﾞｼｯｸM-PRO" panose="020F0600000000000000" pitchFamily="50" charset="-128"/>
                      <a:ea typeface="HG丸ｺﾞｼｯｸM-PRO" panose="020F0600000000000000" pitchFamily="50" charset="-128"/>
                    </a:rPr>
                    <a:t>地震等緊急時発生</a:t>
                  </a:r>
                </a:p>
              </p:txBody>
            </p:sp>
          </p:grpSp>
          <p:sp>
            <p:nvSpPr>
              <p:cNvPr id="50" name="角丸四角形 97">
                <a:extLst>
                  <a:ext uri="{FF2B5EF4-FFF2-40B4-BE49-F238E27FC236}">
                    <a16:creationId xmlns:a16="http://schemas.microsoft.com/office/drawing/2014/main" id="{486487E9-FBB5-4D06-A25E-D51950C3EE19}"/>
                  </a:ext>
                </a:extLst>
              </p:cNvPr>
              <p:cNvSpPr/>
              <p:nvPr/>
            </p:nvSpPr>
            <p:spPr>
              <a:xfrm>
                <a:off x="1912599" y="4265665"/>
                <a:ext cx="1620000" cy="199385"/>
              </a:xfrm>
              <a:prstGeom prst="roundRect">
                <a:avLst/>
              </a:prstGeom>
              <a:solidFill>
                <a:schemeClr val="accent4">
                  <a:lumMod val="20000"/>
                  <a:lumOff val="8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他の地方支部長</a:t>
                </a:r>
              </a:p>
            </p:txBody>
          </p:sp>
          <p:sp>
            <p:nvSpPr>
              <p:cNvPr id="51" name="角丸四角形 98">
                <a:extLst>
                  <a:ext uri="{FF2B5EF4-FFF2-40B4-BE49-F238E27FC236}">
                    <a16:creationId xmlns:a16="http://schemas.microsoft.com/office/drawing/2014/main" id="{F7EFE38B-58B6-4BE9-9E14-BBEEF232E6AB}"/>
                  </a:ext>
                </a:extLst>
              </p:cNvPr>
              <p:cNvSpPr/>
              <p:nvPr/>
            </p:nvSpPr>
            <p:spPr>
              <a:xfrm>
                <a:off x="4062060" y="4272815"/>
                <a:ext cx="1619999" cy="199385"/>
              </a:xfrm>
              <a:prstGeom prst="roundRect">
                <a:avLst/>
              </a:prstGeom>
              <a:solidFill>
                <a:schemeClr val="accent4">
                  <a:lumMod val="20000"/>
                  <a:lumOff val="8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地方支部内の都府県支部長等</a:t>
                </a:r>
              </a:p>
            </p:txBody>
          </p:sp>
          <p:sp>
            <p:nvSpPr>
              <p:cNvPr id="52" name="角丸四角形 76">
                <a:extLst>
                  <a:ext uri="{FF2B5EF4-FFF2-40B4-BE49-F238E27FC236}">
                    <a16:creationId xmlns:a16="http://schemas.microsoft.com/office/drawing/2014/main" id="{505A0E18-9B38-45A4-90D9-0C1F74279E72}"/>
                  </a:ext>
                </a:extLst>
              </p:cNvPr>
              <p:cNvSpPr/>
              <p:nvPr/>
            </p:nvSpPr>
            <p:spPr>
              <a:xfrm>
                <a:off x="3203848" y="2767616"/>
                <a:ext cx="1620000" cy="199385"/>
              </a:xfrm>
              <a:prstGeom prst="roundRect">
                <a:avLst/>
              </a:prstGeom>
              <a:solidFill>
                <a:schemeClr val="accent4">
                  <a:lumMod val="20000"/>
                  <a:lumOff val="8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HG丸ｺﾞｼｯｸM-PRO" panose="020F0600000000000000" pitchFamily="50" charset="-128"/>
                    <a:ea typeface="HG丸ｺﾞｼｯｸM-PRO" panose="020F0600000000000000" pitchFamily="50" charset="-128"/>
                  </a:rPr>
                  <a:t>地方支部内の都府県支部長等</a:t>
                </a:r>
              </a:p>
            </p:txBody>
          </p:sp>
          <p:sp>
            <p:nvSpPr>
              <p:cNvPr id="53" name="角丸四角形 80">
                <a:extLst>
                  <a:ext uri="{FF2B5EF4-FFF2-40B4-BE49-F238E27FC236}">
                    <a16:creationId xmlns:a16="http://schemas.microsoft.com/office/drawing/2014/main" id="{DF20BC96-1541-434E-B193-64421EB34653}"/>
                  </a:ext>
                </a:extLst>
              </p:cNvPr>
              <p:cNvSpPr/>
              <p:nvPr/>
            </p:nvSpPr>
            <p:spPr>
              <a:xfrm>
                <a:off x="3304890" y="3400459"/>
                <a:ext cx="996923" cy="249231"/>
              </a:xfrm>
              <a:prstGeom prst="roundRect">
                <a:avLst/>
              </a:prstGeom>
              <a:solidFill>
                <a:schemeClr val="accent1">
                  <a:lumMod val="40000"/>
                  <a:lumOff val="6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HG丸ｺﾞｼｯｸM-PRO" panose="020F0600000000000000" pitchFamily="50" charset="-128"/>
                    <a:ea typeface="HG丸ｺﾞｼｯｸM-PRO" panose="020F0600000000000000" pitchFamily="50" charset="-128"/>
                  </a:rPr>
                  <a:t>被災都府県支部長等</a:t>
                </a:r>
              </a:p>
            </p:txBody>
          </p:sp>
        </p:grpSp>
        <p:cxnSp>
          <p:nvCxnSpPr>
            <p:cNvPr id="56" name="直線矢印コネクタ 55">
              <a:extLst>
                <a:ext uri="{FF2B5EF4-FFF2-40B4-BE49-F238E27FC236}">
                  <a16:creationId xmlns:a16="http://schemas.microsoft.com/office/drawing/2014/main" id="{6E95DE4F-E875-42A2-A7A3-7CF8ECC0F787}"/>
                </a:ext>
              </a:extLst>
            </p:cNvPr>
            <p:cNvCxnSpPr/>
            <p:nvPr/>
          </p:nvCxnSpPr>
          <p:spPr>
            <a:xfrm>
              <a:off x="845847" y="5036115"/>
              <a:ext cx="43575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A81766D8-CC02-4FED-8A58-A25C70B059B5}"/>
                </a:ext>
              </a:extLst>
            </p:cNvPr>
            <p:cNvCxnSpPr>
              <a:stCxn id="50" idx="3"/>
            </p:cNvCxnSpPr>
            <p:nvPr/>
          </p:nvCxnSpPr>
          <p:spPr>
            <a:xfrm flipV="1">
              <a:off x="4273737" y="5003842"/>
              <a:ext cx="92033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3422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ー 3">
            <a:extLst>
              <a:ext uri="{FF2B5EF4-FFF2-40B4-BE49-F238E27FC236}">
                <a16:creationId xmlns:a16="http://schemas.microsoft.com/office/drawing/2014/main" id="{3587930D-B3E5-41D7-BAD9-4053BC18115B}"/>
              </a:ext>
            </a:extLst>
          </p:cNvPr>
          <p:cNvSpPr>
            <a:spLocks noGrp="1"/>
          </p:cNvSpPr>
          <p:nvPr>
            <p:ph type="sldNum" sz="quarter" idx="12"/>
          </p:nvPr>
        </p:nvSpPr>
        <p:spPr>
          <a:xfrm>
            <a:off x="6973905" y="6347784"/>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B0511BA-89F1-41B3-B41E-D23412F150D9}" type="slidenum">
              <a:rPr lang="en-US" altLang="ja-JP" sz="900" smtClean="0">
                <a:latin typeface="HG丸ｺﾞｼｯｸM-PRO" panose="020F0600000000000000" pitchFamily="50" charset="-128"/>
                <a:ea typeface="HG丸ｺﾞｼｯｸM-PRO" panose="020F0600000000000000" pitchFamily="50" charset="-128"/>
              </a:rPr>
              <a:pPr>
                <a:spcBef>
                  <a:spcPct val="0"/>
                </a:spcBef>
                <a:buFontTx/>
                <a:buNone/>
              </a:pPr>
              <a:t>25</a:t>
            </a:fld>
            <a:endParaRPr lang="en-US" altLang="ja-JP" sz="900">
              <a:latin typeface="HG丸ｺﾞｼｯｸM-PRO" panose="020F0600000000000000" pitchFamily="50" charset="-128"/>
              <a:ea typeface="HG丸ｺﾞｼｯｸM-PRO" panose="020F0600000000000000" pitchFamily="50" charset="-128"/>
            </a:endParaRPr>
          </a:p>
        </p:txBody>
      </p:sp>
      <p:sp>
        <p:nvSpPr>
          <p:cNvPr id="5" name="Rectangle 2">
            <a:extLst>
              <a:ext uri="{FF2B5EF4-FFF2-40B4-BE49-F238E27FC236}">
                <a16:creationId xmlns:a16="http://schemas.microsoft.com/office/drawing/2014/main" id="{3F3AC158-1360-41A3-93F5-2389A470C70F}"/>
              </a:ext>
            </a:extLst>
          </p:cNvPr>
          <p:cNvSpPr txBox="1">
            <a:spLocks noChangeArrowheads="1"/>
          </p:cNvSpPr>
          <p:nvPr/>
        </p:nvSpPr>
        <p:spPr bwMode="auto">
          <a:xfrm>
            <a:off x="287642" y="1116127"/>
            <a:ext cx="87630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800" kern="0" dirty="0">
                <a:latin typeface="HG丸ｺﾞｼｯｸM-PRO" panose="020F0600000000000000" pitchFamily="50" charset="-128"/>
                <a:ea typeface="HG丸ｺﾞｼｯｸM-PRO" panose="020F0600000000000000" pitchFamily="50" charset="-128"/>
              </a:rPr>
              <a:t>（１）</a:t>
            </a:r>
            <a:r>
              <a:rPr lang="ja-JP" altLang="en-US" sz="2800" b="0" kern="0" dirty="0">
                <a:latin typeface="HG丸ｺﾞｼｯｸM-PRO" panose="020F0600000000000000" pitchFamily="50" charset="-128"/>
                <a:ea typeface="HG丸ｺﾞｼｯｸM-PRO" panose="020F0600000000000000" pitchFamily="50" charset="-128"/>
              </a:rPr>
              <a:t>応援の種類</a:t>
            </a:r>
          </a:p>
        </p:txBody>
      </p:sp>
      <p:sp>
        <p:nvSpPr>
          <p:cNvPr id="7" name="Text Box 5">
            <a:extLst>
              <a:ext uri="{FF2B5EF4-FFF2-40B4-BE49-F238E27FC236}">
                <a16:creationId xmlns:a16="http://schemas.microsoft.com/office/drawing/2014/main" id="{51D36C27-74D7-4494-8800-661C81835E9C}"/>
              </a:ext>
            </a:extLst>
          </p:cNvPr>
          <p:cNvSpPr txBox="1">
            <a:spLocks noChangeArrowheads="1"/>
          </p:cNvSpPr>
          <p:nvPr/>
        </p:nvSpPr>
        <p:spPr bwMode="auto">
          <a:xfrm>
            <a:off x="287642" y="1822564"/>
            <a:ext cx="8342312" cy="4066804"/>
          </a:xfrm>
          <a:prstGeom prst="rect">
            <a:avLst/>
          </a:prstGeom>
          <a:noFill/>
          <a:ln w="9525">
            <a:solidFill>
              <a:schemeClr val="tx1"/>
            </a:solidFill>
            <a:miter lim="800000"/>
            <a:headEnd/>
            <a:tailEnd/>
          </a:ln>
          <a:extLst/>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50000"/>
              </a:spcBef>
              <a:buFont typeface="Wingdings" panose="05000000000000000000" pitchFamily="2" charset="2"/>
              <a:buChar char="Ø"/>
              <a:defRPr/>
            </a:pPr>
            <a:r>
              <a:rPr lang="ja-JP" altLang="en-US" sz="2400" b="1" dirty="0">
                <a:solidFill>
                  <a:srgbClr val="002060"/>
                </a:solidFill>
                <a:latin typeface="HG丸ｺﾞｼｯｸM-PRO" panose="020F0600000000000000" pitchFamily="50" charset="-128"/>
                <a:ea typeface="HG丸ｺﾞｼｯｸM-PRO" panose="020F0600000000000000" pitchFamily="50" charset="-128"/>
              </a:rPr>
              <a:t>応援の種類</a:t>
            </a:r>
            <a:endParaRPr lang="en-US" altLang="ja-JP" sz="2400" b="1" dirty="0">
              <a:solidFill>
                <a:srgbClr val="002060"/>
              </a:solidFill>
              <a:latin typeface="HG丸ｺﾞｼｯｸM-PRO" panose="020F0600000000000000" pitchFamily="50" charset="-128"/>
              <a:ea typeface="HG丸ｺﾞｼｯｸM-PRO" panose="020F0600000000000000" pitchFamily="50" charset="-128"/>
            </a:endParaRPr>
          </a:p>
          <a:p>
            <a:pPr marL="0" indent="0" eaLnBrk="1" hangingPunct="1">
              <a:lnSpc>
                <a:spcPct val="120000"/>
              </a:lnSpc>
              <a:spcBef>
                <a:spcPct val="50000"/>
              </a:spcBef>
              <a:buNone/>
              <a:defRPr/>
            </a:pPr>
            <a:r>
              <a:rPr lang="ja-JP" altLang="en-US" sz="2400" b="0" dirty="0">
                <a:latin typeface="HG丸ｺﾞｼｯｸM-PRO" panose="020F0600000000000000" pitchFamily="50" charset="-128"/>
                <a:ea typeface="HG丸ｺﾞｼｯｸM-PRO" panose="020F0600000000000000" pitchFamily="50" charset="-128"/>
              </a:rPr>
              <a:t>　・応急給水活動（給水車の派遣）</a:t>
            </a:r>
            <a:endParaRPr lang="en-US" altLang="ja-JP" sz="2400" b="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spcBef>
                <a:spcPct val="50000"/>
              </a:spcBef>
              <a:buNone/>
              <a:defRPr/>
            </a:pPr>
            <a:r>
              <a:rPr lang="ja-JP" altLang="en-US" sz="2400" b="0" dirty="0">
                <a:latin typeface="HG丸ｺﾞｼｯｸM-PRO" panose="020F0600000000000000" pitchFamily="50" charset="-128"/>
                <a:ea typeface="HG丸ｺﾞｼｯｸM-PRO" panose="020F0600000000000000" pitchFamily="50" charset="-128"/>
              </a:rPr>
              <a:t>　・応急復旧活動（応急復旧に従事する職員の派遣等）</a:t>
            </a:r>
            <a:endParaRPr lang="en-US" altLang="ja-JP" sz="2400" b="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spcBef>
                <a:spcPct val="50000"/>
              </a:spcBef>
              <a:buNone/>
              <a:defRPr/>
            </a:pPr>
            <a:r>
              <a:rPr lang="ja-JP" altLang="en-US" sz="2400" b="0" dirty="0">
                <a:latin typeface="HG丸ｺﾞｼｯｸM-PRO" panose="020F0600000000000000" pitchFamily="50" charset="-128"/>
                <a:ea typeface="HG丸ｺﾞｼｯｸM-PRO" panose="020F0600000000000000" pitchFamily="50" charset="-128"/>
              </a:rPr>
              <a:t>　・技術的支援</a:t>
            </a:r>
            <a:r>
              <a:rPr lang="ja-JP" altLang="en-US" sz="2000" b="0" dirty="0">
                <a:latin typeface="HG丸ｺﾞｼｯｸM-PRO" panose="020F0600000000000000" pitchFamily="50" charset="-128"/>
                <a:ea typeface="HG丸ｺﾞｼｯｸM-PRO" panose="020F0600000000000000" pitchFamily="50" charset="-128"/>
              </a:rPr>
              <a:t>（施設の復旧等に関わる技術的助言に関する支援）</a:t>
            </a:r>
            <a:endParaRPr lang="en-US" altLang="ja-JP" sz="2000" b="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spcBef>
                <a:spcPct val="50000"/>
              </a:spcBef>
              <a:buNone/>
              <a:defRPr/>
            </a:pPr>
            <a:r>
              <a:rPr lang="ja-JP" altLang="en-US" sz="2400" b="0" dirty="0">
                <a:latin typeface="HG丸ｺﾞｼｯｸM-PRO" panose="020F0600000000000000" pitchFamily="50" charset="-128"/>
                <a:ea typeface="HG丸ｺﾞｼｯｸM-PRO" panose="020F0600000000000000" pitchFamily="50" charset="-128"/>
              </a:rPr>
              <a:t>　・応急給水・応急復旧に必要な物資・資機材等の提供</a:t>
            </a:r>
            <a:endParaRPr lang="en-US" altLang="ja-JP" sz="2400" b="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spcBef>
                <a:spcPct val="50000"/>
              </a:spcBef>
              <a:buNone/>
              <a:defRPr/>
            </a:pPr>
            <a:r>
              <a:rPr lang="ja-JP" altLang="en-US" sz="2400" b="0" dirty="0">
                <a:latin typeface="HG丸ｺﾞｼｯｸM-PRO" panose="020F0600000000000000" pitchFamily="50" charset="-128"/>
                <a:ea typeface="HG丸ｺﾞｼｯｸM-PRO" panose="020F0600000000000000" pitchFamily="50" charset="-128"/>
              </a:rPr>
              <a:t>　・その他必要な事項</a:t>
            </a:r>
          </a:p>
        </p:txBody>
      </p:sp>
      <p:sp>
        <p:nvSpPr>
          <p:cNvPr id="8" name="Rectangle 2">
            <a:extLst>
              <a:ext uri="{FF2B5EF4-FFF2-40B4-BE49-F238E27FC236}">
                <a16:creationId xmlns:a16="http://schemas.microsoft.com/office/drawing/2014/main" id="{C68B08F4-BB8E-4B22-9FFB-55ACBE073B7B}"/>
              </a:ext>
            </a:extLst>
          </p:cNvPr>
          <p:cNvSpPr txBox="1">
            <a:spLocks noChangeArrowheads="1"/>
          </p:cNvSpPr>
          <p:nvPr/>
        </p:nvSpPr>
        <p:spPr bwMode="auto">
          <a:xfrm>
            <a:off x="7596188" y="0"/>
            <a:ext cx="15478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ja-JP" altLang="en-US"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手引き </a:t>
            </a:r>
            <a:r>
              <a:rPr lang="en-US" altLang="ja-JP"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P</a:t>
            </a:r>
            <a:r>
              <a:rPr lang="ja-JP" altLang="en-US"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９</a:t>
            </a:r>
            <a:r>
              <a:rPr lang="en-US" altLang="ja-JP"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ja-JP" altLang="en-US"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　</a:t>
            </a:r>
          </a:p>
        </p:txBody>
      </p:sp>
      <p:sp>
        <p:nvSpPr>
          <p:cNvPr id="9" name="Rectangle 2">
            <a:extLst>
              <a:ext uri="{FF2B5EF4-FFF2-40B4-BE49-F238E27FC236}">
                <a16:creationId xmlns:a16="http://schemas.microsoft.com/office/drawing/2014/main" id="{31111EB8-2138-4A24-97A0-232F8E2711AF}"/>
              </a:ext>
            </a:extLst>
          </p:cNvPr>
          <p:cNvSpPr txBox="1">
            <a:spLocks noChangeArrowheads="1"/>
          </p:cNvSpPr>
          <p:nvPr/>
        </p:nvSpPr>
        <p:spPr bwMode="auto">
          <a:xfrm>
            <a:off x="268305" y="510216"/>
            <a:ext cx="87630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800" b="0" kern="0" dirty="0">
                <a:latin typeface="HG丸ｺﾞｼｯｸM-PRO" panose="020F0600000000000000" pitchFamily="50" charset="-128"/>
                <a:ea typeface="HG丸ｺﾞｼｯｸM-PRO" panose="020F0600000000000000" pitchFamily="50" charset="-128"/>
              </a:rPr>
              <a:t>４－１．応援の要請</a:t>
            </a:r>
          </a:p>
        </p:txBody>
      </p:sp>
      <p:sp>
        <p:nvSpPr>
          <p:cNvPr id="10" name="フッター プレースホルダー 1">
            <a:extLst>
              <a:ext uri="{FF2B5EF4-FFF2-40B4-BE49-F238E27FC236}">
                <a16:creationId xmlns:a16="http://schemas.microsoft.com/office/drawing/2014/main" id="{0250AE88-C511-44BD-8F0E-295C6E37EC28}"/>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1119858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ー 3">
            <a:extLst>
              <a:ext uri="{FF2B5EF4-FFF2-40B4-BE49-F238E27FC236}">
                <a16:creationId xmlns:a16="http://schemas.microsoft.com/office/drawing/2014/main" id="{3587930D-B3E5-41D7-BAD9-4053BC18115B}"/>
              </a:ext>
            </a:extLst>
          </p:cNvPr>
          <p:cNvSpPr>
            <a:spLocks noGrp="1"/>
          </p:cNvSpPr>
          <p:nvPr>
            <p:ph type="sldNum" sz="quarter" idx="12"/>
          </p:nvPr>
        </p:nvSpPr>
        <p:spPr>
          <a:xfrm>
            <a:off x="6993242" y="6366158"/>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B0511BA-89F1-41B3-B41E-D23412F150D9}" type="slidenum">
              <a:rPr lang="en-US" altLang="ja-JP" sz="900" smtClean="0">
                <a:latin typeface="HG丸ｺﾞｼｯｸM-PRO" panose="020F0600000000000000" pitchFamily="50" charset="-128"/>
                <a:ea typeface="HG丸ｺﾞｼｯｸM-PRO" panose="020F0600000000000000" pitchFamily="50" charset="-128"/>
              </a:rPr>
              <a:pPr>
                <a:spcBef>
                  <a:spcPct val="0"/>
                </a:spcBef>
                <a:buFontTx/>
                <a:buNone/>
              </a:pPr>
              <a:t>26</a:t>
            </a:fld>
            <a:endParaRPr lang="en-US" altLang="ja-JP" sz="900" dirty="0">
              <a:latin typeface="HG丸ｺﾞｼｯｸM-PRO" panose="020F0600000000000000" pitchFamily="50" charset="-128"/>
              <a:ea typeface="HG丸ｺﾞｼｯｸM-PRO" panose="020F0600000000000000" pitchFamily="50" charset="-128"/>
            </a:endParaRPr>
          </a:p>
        </p:txBody>
      </p:sp>
      <p:sp>
        <p:nvSpPr>
          <p:cNvPr id="5" name="Rectangle 2">
            <a:extLst>
              <a:ext uri="{FF2B5EF4-FFF2-40B4-BE49-F238E27FC236}">
                <a16:creationId xmlns:a16="http://schemas.microsoft.com/office/drawing/2014/main" id="{3F3AC158-1360-41A3-93F5-2389A470C70F}"/>
              </a:ext>
            </a:extLst>
          </p:cNvPr>
          <p:cNvSpPr txBox="1">
            <a:spLocks noChangeArrowheads="1"/>
          </p:cNvSpPr>
          <p:nvPr/>
        </p:nvSpPr>
        <p:spPr bwMode="auto">
          <a:xfrm>
            <a:off x="287642" y="758323"/>
            <a:ext cx="87630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400" b="0" kern="0" dirty="0">
                <a:latin typeface="HG丸ｺﾞｼｯｸM-PRO" panose="020F0600000000000000" pitchFamily="50" charset="-128"/>
                <a:ea typeface="HG丸ｺﾞｼｯｸM-PRO" panose="020F0600000000000000" pitchFamily="50" charset="-128"/>
              </a:rPr>
              <a:t>（３）非会員からの要請</a:t>
            </a:r>
          </a:p>
        </p:txBody>
      </p:sp>
      <p:sp>
        <p:nvSpPr>
          <p:cNvPr id="8" name="Rectangle 2">
            <a:extLst>
              <a:ext uri="{FF2B5EF4-FFF2-40B4-BE49-F238E27FC236}">
                <a16:creationId xmlns:a16="http://schemas.microsoft.com/office/drawing/2014/main" id="{C68B08F4-BB8E-4B22-9FFB-55ACBE073B7B}"/>
              </a:ext>
            </a:extLst>
          </p:cNvPr>
          <p:cNvSpPr txBox="1">
            <a:spLocks noChangeArrowheads="1"/>
          </p:cNvSpPr>
          <p:nvPr/>
        </p:nvSpPr>
        <p:spPr bwMode="auto">
          <a:xfrm>
            <a:off x="7596188" y="0"/>
            <a:ext cx="15478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ja-JP" altLang="en-US"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手引き </a:t>
            </a:r>
            <a:r>
              <a:rPr lang="en-US" altLang="ja-JP"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P11》</a:t>
            </a:r>
            <a:r>
              <a:rPr lang="ja-JP" altLang="en-US"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　</a:t>
            </a:r>
          </a:p>
        </p:txBody>
      </p:sp>
      <p:sp>
        <p:nvSpPr>
          <p:cNvPr id="9" name="Rectangle 2">
            <a:extLst>
              <a:ext uri="{FF2B5EF4-FFF2-40B4-BE49-F238E27FC236}">
                <a16:creationId xmlns:a16="http://schemas.microsoft.com/office/drawing/2014/main" id="{31111EB8-2138-4A24-97A0-232F8E2711AF}"/>
              </a:ext>
            </a:extLst>
          </p:cNvPr>
          <p:cNvSpPr txBox="1">
            <a:spLocks noChangeArrowheads="1"/>
          </p:cNvSpPr>
          <p:nvPr/>
        </p:nvSpPr>
        <p:spPr bwMode="auto">
          <a:xfrm>
            <a:off x="268305" y="218672"/>
            <a:ext cx="87630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800" b="0" kern="0" dirty="0">
                <a:latin typeface="HG丸ｺﾞｼｯｸM-PRO" panose="020F0600000000000000" pitchFamily="50" charset="-128"/>
                <a:ea typeface="HG丸ｺﾞｼｯｸM-PRO" panose="020F0600000000000000" pitchFamily="50" charset="-128"/>
              </a:rPr>
              <a:t>４－１．応援の要請</a:t>
            </a:r>
          </a:p>
        </p:txBody>
      </p:sp>
      <p:sp>
        <p:nvSpPr>
          <p:cNvPr id="10" name="Text Box 5">
            <a:extLst>
              <a:ext uri="{FF2B5EF4-FFF2-40B4-BE49-F238E27FC236}">
                <a16:creationId xmlns:a16="http://schemas.microsoft.com/office/drawing/2014/main" id="{40FA08B0-A0ED-48B7-9EF9-9121A4F14A59}"/>
              </a:ext>
            </a:extLst>
          </p:cNvPr>
          <p:cNvSpPr txBox="1">
            <a:spLocks noChangeArrowheads="1"/>
          </p:cNvSpPr>
          <p:nvPr/>
        </p:nvSpPr>
        <p:spPr bwMode="auto">
          <a:xfrm>
            <a:off x="585787" y="1360319"/>
            <a:ext cx="7972425" cy="1892142"/>
          </a:xfrm>
          <a:prstGeom prst="rect">
            <a:avLst/>
          </a:prstGeom>
          <a:solidFill>
            <a:srgbClr val="FFFF99"/>
          </a:solidFill>
          <a:ln w="9525">
            <a:solidFill>
              <a:schemeClr val="tx1"/>
            </a:solidFill>
            <a:miter lim="800000"/>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50000"/>
              </a:spcBef>
              <a:buFont typeface="Wingdings" panose="05000000000000000000" pitchFamily="2" charset="2"/>
              <a:buChar char="Ø"/>
            </a:pPr>
            <a:r>
              <a:rPr lang="ja-JP" altLang="en-US" sz="2000" b="0" dirty="0">
                <a:latin typeface="HG丸ｺﾞｼｯｸM-PRO" panose="020F0600000000000000" pitchFamily="50" charset="-128"/>
                <a:ea typeface="HG丸ｺﾞｼｯｸM-PRO" panose="020F0600000000000000" pitchFamily="50" charset="-128"/>
              </a:rPr>
              <a:t>都道府県等の行政機関から要請があった場合には、本協会会員以外の水道事業体に対しても、会員と同様に応援活動を行う</a:t>
            </a:r>
            <a:endParaRPr lang="en-US" altLang="ja-JP" sz="2000" b="0" dirty="0">
              <a:latin typeface="HG丸ｺﾞｼｯｸM-PRO" panose="020F0600000000000000" pitchFamily="50" charset="-128"/>
              <a:ea typeface="HG丸ｺﾞｼｯｸM-PRO" panose="020F0600000000000000" pitchFamily="50" charset="-128"/>
            </a:endParaRPr>
          </a:p>
          <a:p>
            <a:pPr>
              <a:lnSpc>
                <a:spcPct val="120000"/>
              </a:lnSpc>
              <a:spcBef>
                <a:spcPct val="50000"/>
              </a:spcBef>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費用負担については、手引きによる基本的な考え方を適用することを確認する</a:t>
            </a:r>
            <a:endParaRPr lang="en-US" altLang="ja-JP" sz="2000" b="0" dirty="0">
              <a:latin typeface="HG丸ｺﾞｼｯｸM-PRO" panose="020F0600000000000000" pitchFamily="50" charset="-128"/>
              <a:ea typeface="HG丸ｺﾞｼｯｸM-PRO" panose="020F0600000000000000" pitchFamily="50" charset="-128"/>
            </a:endParaRPr>
          </a:p>
        </p:txBody>
      </p:sp>
      <p:sp>
        <p:nvSpPr>
          <p:cNvPr id="12" name="Rectangle 2">
            <a:extLst>
              <a:ext uri="{FF2B5EF4-FFF2-40B4-BE49-F238E27FC236}">
                <a16:creationId xmlns:a16="http://schemas.microsoft.com/office/drawing/2014/main" id="{0F75BFA1-13BE-4DB4-BE38-4BCBD28BA891}"/>
              </a:ext>
            </a:extLst>
          </p:cNvPr>
          <p:cNvSpPr txBox="1">
            <a:spLocks noChangeArrowheads="1"/>
          </p:cNvSpPr>
          <p:nvPr/>
        </p:nvSpPr>
        <p:spPr bwMode="auto">
          <a:xfrm>
            <a:off x="268305" y="3252461"/>
            <a:ext cx="8763000" cy="7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400" b="0" kern="0" dirty="0">
                <a:latin typeface="HG丸ｺﾞｼｯｸM-PRO" panose="020F0600000000000000" pitchFamily="50" charset="-128"/>
                <a:ea typeface="HG丸ｺﾞｼｯｸM-PRO" panose="020F0600000000000000" pitchFamily="50" charset="-128"/>
              </a:rPr>
              <a:t>（４）水道事業体以外からの要請</a:t>
            </a:r>
          </a:p>
        </p:txBody>
      </p:sp>
      <p:sp>
        <p:nvSpPr>
          <p:cNvPr id="13" name="Text Box 5">
            <a:extLst>
              <a:ext uri="{FF2B5EF4-FFF2-40B4-BE49-F238E27FC236}">
                <a16:creationId xmlns:a16="http://schemas.microsoft.com/office/drawing/2014/main" id="{0E646107-2C8C-4CB3-8E04-84BB66884F47}"/>
              </a:ext>
            </a:extLst>
          </p:cNvPr>
          <p:cNvSpPr txBox="1">
            <a:spLocks noChangeArrowheads="1"/>
          </p:cNvSpPr>
          <p:nvPr/>
        </p:nvSpPr>
        <p:spPr bwMode="auto">
          <a:xfrm>
            <a:off x="567599" y="3877988"/>
            <a:ext cx="7972425" cy="2585267"/>
          </a:xfrm>
          <a:prstGeom prst="rect">
            <a:avLst/>
          </a:prstGeom>
          <a:solidFill>
            <a:srgbClr val="FFFF99"/>
          </a:solidFill>
          <a:ln w="9525">
            <a:solidFill>
              <a:schemeClr val="tx1"/>
            </a:solidFill>
            <a:miter lim="800000"/>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50000"/>
              </a:spcBef>
              <a:buFont typeface="Wingdings" panose="05000000000000000000" pitchFamily="2" charset="2"/>
              <a:buChar char="Ø"/>
            </a:pPr>
            <a:r>
              <a:rPr lang="ja-JP" altLang="en-US" sz="2000" b="0" dirty="0">
                <a:latin typeface="HG丸ｺﾞｼｯｸM-PRO" panose="020F0600000000000000" pitchFamily="50" charset="-128"/>
                <a:ea typeface="HG丸ｺﾞｼｯｸM-PRO" panose="020F0600000000000000" pitchFamily="50" charset="-128"/>
              </a:rPr>
              <a:t>手引きの枠組みは会員相互の応援活動であるため、応援要請の起点は被災水道事業体とする</a:t>
            </a:r>
            <a:endParaRPr lang="en-US" altLang="ja-JP" sz="2000" b="0" dirty="0">
              <a:latin typeface="HG丸ｺﾞｼｯｸM-PRO" panose="020F0600000000000000" pitchFamily="50" charset="-128"/>
              <a:ea typeface="HG丸ｺﾞｼｯｸM-PRO" panose="020F0600000000000000" pitchFamily="50" charset="-128"/>
            </a:endParaRPr>
          </a:p>
          <a:p>
            <a:pPr eaLnBrk="1" hangingPunct="1">
              <a:lnSpc>
                <a:spcPct val="120000"/>
              </a:lnSpc>
              <a:spcBef>
                <a:spcPct val="50000"/>
              </a:spcBef>
              <a:buFont typeface="Wingdings" panose="05000000000000000000" pitchFamily="2" charset="2"/>
              <a:buChar char="Ø"/>
            </a:pPr>
            <a:r>
              <a:rPr lang="ja-JP" altLang="en-US" sz="2000" b="0" dirty="0">
                <a:latin typeface="HG丸ｺﾞｼｯｸM-PRO" panose="020F0600000000000000" pitchFamily="50" charset="-128"/>
                <a:ea typeface="HG丸ｺﾞｼｯｸM-PRO" panose="020F0600000000000000" pitchFamily="50" charset="-128"/>
              </a:rPr>
              <a:t>このため、日本水道協会救援本部、地方支部長、都府県支部長等に対し個別の民間施設等からの直接給水の依頼等があった際には、必要に応じ、速やかに被災水道事業体に情報提供する</a:t>
            </a:r>
            <a:endParaRPr lang="en-US" altLang="ja-JP" sz="2000" b="0" dirty="0">
              <a:latin typeface="HG丸ｺﾞｼｯｸM-PRO" panose="020F0600000000000000" pitchFamily="50" charset="-128"/>
              <a:ea typeface="HG丸ｺﾞｼｯｸM-PRO" panose="020F0600000000000000" pitchFamily="50" charset="-128"/>
            </a:endParaRPr>
          </a:p>
        </p:txBody>
      </p:sp>
      <p:sp>
        <p:nvSpPr>
          <p:cNvPr id="11" name="フッター プレースホルダー 1">
            <a:extLst>
              <a:ext uri="{FF2B5EF4-FFF2-40B4-BE49-F238E27FC236}">
                <a16:creationId xmlns:a16="http://schemas.microsoft.com/office/drawing/2014/main" id="{D29CA60F-1780-40AC-B7AB-CE84E3ABE65A}"/>
              </a:ext>
            </a:extLst>
          </p:cNvPr>
          <p:cNvSpPr>
            <a:spLocks noGrp="1"/>
          </p:cNvSpPr>
          <p:nvPr>
            <p:ph type="ftr" sz="quarter" idx="11"/>
          </p:nvPr>
        </p:nvSpPr>
        <p:spPr>
          <a:xfrm>
            <a:off x="3028950" y="6448251"/>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2836573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ー 3">
            <a:extLst>
              <a:ext uri="{FF2B5EF4-FFF2-40B4-BE49-F238E27FC236}">
                <a16:creationId xmlns:a16="http://schemas.microsoft.com/office/drawing/2014/main" id="{3587930D-B3E5-41D7-BAD9-4053BC18115B}"/>
              </a:ext>
            </a:extLst>
          </p:cNvPr>
          <p:cNvSpPr>
            <a:spLocks noGrp="1"/>
          </p:cNvSpPr>
          <p:nvPr>
            <p:ph type="sldNum" sz="quarter" idx="12"/>
          </p:nvPr>
        </p:nvSpPr>
        <p:spPr>
          <a:xfrm>
            <a:off x="6959977" y="6294772"/>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B0511BA-89F1-41B3-B41E-D23412F150D9}" type="slidenum">
              <a:rPr lang="en-US" altLang="ja-JP" sz="900" smtClean="0">
                <a:latin typeface="HG丸ｺﾞｼｯｸM-PRO" panose="020F0600000000000000" pitchFamily="50" charset="-128"/>
                <a:ea typeface="HG丸ｺﾞｼｯｸM-PRO" panose="020F0600000000000000" pitchFamily="50" charset="-128"/>
              </a:rPr>
              <a:pPr>
                <a:spcBef>
                  <a:spcPct val="0"/>
                </a:spcBef>
                <a:buFontTx/>
                <a:buNone/>
              </a:pPr>
              <a:t>27</a:t>
            </a:fld>
            <a:endParaRPr lang="en-US" altLang="ja-JP" sz="900">
              <a:latin typeface="HG丸ｺﾞｼｯｸM-PRO" panose="020F0600000000000000" pitchFamily="50" charset="-128"/>
              <a:ea typeface="HG丸ｺﾞｼｯｸM-PRO" panose="020F0600000000000000" pitchFamily="50" charset="-128"/>
            </a:endParaRPr>
          </a:p>
        </p:txBody>
      </p:sp>
      <p:sp>
        <p:nvSpPr>
          <p:cNvPr id="8" name="Rectangle 2">
            <a:extLst>
              <a:ext uri="{FF2B5EF4-FFF2-40B4-BE49-F238E27FC236}">
                <a16:creationId xmlns:a16="http://schemas.microsoft.com/office/drawing/2014/main" id="{C68B08F4-BB8E-4B22-9FFB-55ACBE073B7B}"/>
              </a:ext>
            </a:extLst>
          </p:cNvPr>
          <p:cNvSpPr txBox="1">
            <a:spLocks noChangeArrowheads="1"/>
          </p:cNvSpPr>
          <p:nvPr/>
        </p:nvSpPr>
        <p:spPr bwMode="auto">
          <a:xfrm>
            <a:off x="7596188" y="0"/>
            <a:ext cx="15478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ja-JP" altLang="en-US"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手引き </a:t>
            </a:r>
            <a:r>
              <a:rPr lang="en-US" altLang="ja-JP"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P12》</a:t>
            </a:r>
            <a:r>
              <a:rPr lang="ja-JP" altLang="en-US"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　</a:t>
            </a:r>
          </a:p>
        </p:txBody>
      </p:sp>
      <p:sp>
        <p:nvSpPr>
          <p:cNvPr id="9" name="Rectangle 2">
            <a:extLst>
              <a:ext uri="{FF2B5EF4-FFF2-40B4-BE49-F238E27FC236}">
                <a16:creationId xmlns:a16="http://schemas.microsoft.com/office/drawing/2014/main" id="{31111EB8-2138-4A24-97A0-232F8E2711AF}"/>
              </a:ext>
            </a:extLst>
          </p:cNvPr>
          <p:cNvSpPr txBox="1">
            <a:spLocks noChangeArrowheads="1"/>
          </p:cNvSpPr>
          <p:nvPr/>
        </p:nvSpPr>
        <p:spPr bwMode="auto">
          <a:xfrm>
            <a:off x="228684" y="145179"/>
            <a:ext cx="87630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800" b="0" kern="0" dirty="0">
                <a:latin typeface="HG丸ｺﾞｼｯｸM-PRO" panose="020F0600000000000000" pitchFamily="50" charset="-128"/>
                <a:ea typeface="HG丸ｺﾞｼｯｸM-PRO" panose="020F0600000000000000" pitchFamily="50" charset="-128"/>
              </a:rPr>
              <a:t>４－２．応援準備態勢</a:t>
            </a:r>
          </a:p>
        </p:txBody>
      </p:sp>
      <p:sp>
        <p:nvSpPr>
          <p:cNvPr id="15" name="Text Box 5">
            <a:extLst>
              <a:ext uri="{FF2B5EF4-FFF2-40B4-BE49-F238E27FC236}">
                <a16:creationId xmlns:a16="http://schemas.microsoft.com/office/drawing/2014/main" id="{C8F898E3-EFA3-4ADB-9F9C-16745C26DA31}"/>
              </a:ext>
            </a:extLst>
          </p:cNvPr>
          <p:cNvSpPr txBox="1">
            <a:spLocks noChangeArrowheads="1"/>
          </p:cNvSpPr>
          <p:nvPr/>
        </p:nvSpPr>
        <p:spPr bwMode="auto">
          <a:xfrm>
            <a:off x="533127" y="4556011"/>
            <a:ext cx="8630683"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dirty="0">
                <a:latin typeface="HG丸ｺﾞｼｯｸM-PRO" panose="020F0600000000000000" pitchFamily="50" charset="-128"/>
                <a:ea typeface="HG丸ｺﾞｼｯｸM-PRO" panose="020F0600000000000000" pitchFamily="50" charset="-128"/>
              </a:rPr>
              <a:t>＜ポイント＞</a:t>
            </a:r>
            <a:endParaRPr lang="en-US" altLang="ja-JP" sz="180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800" b="0" dirty="0">
                <a:latin typeface="HG丸ｺﾞｼｯｸM-PRO" panose="020F0600000000000000" pitchFamily="50" charset="-128"/>
                <a:ea typeface="HG丸ｺﾞｼｯｸM-PRO" panose="020F0600000000000000" pitchFamily="50" charset="-128"/>
              </a:rPr>
              <a:t>●水道事業体は、通常勤務のみならず夜間、休日等においても早期の応援準備</a:t>
            </a:r>
            <a:endParaRPr lang="en-US" altLang="ja-JP" sz="1800" b="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800" b="0" dirty="0">
                <a:latin typeface="HG丸ｺﾞｼｯｸM-PRO" panose="020F0600000000000000" pitchFamily="50" charset="-128"/>
                <a:ea typeface="HG丸ｺﾞｼｯｸM-PRO" panose="020F0600000000000000" pitchFamily="50" charset="-128"/>
              </a:rPr>
              <a:t>　態勢の確立が図られるよう、職員の参集方法や役割分担当をあらかじめ決めて　</a:t>
            </a:r>
            <a:endParaRPr lang="en-US" altLang="ja-JP" sz="1800" b="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800" b="0" dirty="0">
                <a:latin typeface="HG丸ｺﾞｼｯｸM-PRO" panose="020F0600000000000000" pitchFamily="50" charset="-128"/>
                <a:ea typeface="HG丸ｺﾞｼｯｸM-PRO" panose="020F0600000000000000" pitchFamily="50" charset="-128"/>
              </a:rPr>
              <a:t>　おくとともに、職員に対する周知徹底を図っておくことが重要</a:t>
            </a:r>
            <a:endParaRPr lang="en-US" altLang="ja-JP" sz="1800" b="0" dirty="0">
              <a:latin typeface="HG丸ｺﾞｼｯｸM-PRO" panose="020F0600000000000000" pitchFamily="50" charset="-128"/>
              <a:ea typeface="HG丸ｺﾞｼｯｸM-PRO" panose="020F0600000000000000" pitchFamily="50" charset="-128"/>
            </a:endParaRPr>
          </a:p>
        </p:txBody>
      </p:sp>
      <p:sp>
        <p:nvSpPr>
          <p:cNvPr id="7" name="Text Box 5">
            <a:extLst>
              <a:ext uri="{FF2B5EF4-FFF2-40B4-BE49-F238E27FC236}">
                <a16:creationId xmlns:a16="http://schemas.microsoft.com/office/drawing/2014/main" id="{79A1CBD7-E08D-4496-91DE-5AD9D99D507B}"/>
              </a:ext>
            </a:extLst>
          </p:cNvPr>
          <p:cNvSpPr txBox="1">
            <a:spLocks noChangeArrowheads="1"/>
          </p:cNvSpPr>
          <p:nvPr/>
        </p:nvSpPr>
        <p:spPr bwMode="auto">
          <a:xfrm>
            <a:off x="585787" y="877782"/>
            <a:ext cx="7972425" cy="3490471"/>
          </a:xfrm>
          <a:prstGeom prst="rect">
            <a:avLst/>
          </a:prstGeom>
          <a:solidFill>
            <a:srgbClr val="FFFF99"/>
          </a:solidFill>
          <a:ln w="9525">
            <a:solidFill>
              <a:schemeClr val="tx1"/>
            </a:solidFill>
            <a:miter lim="800000"/>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20000"/>
              </a:lnSpc>
              <a:spcBef>
                <a:spcPct val="50000"/>
              </a:spcBef>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被災都府県支部等内の水道事業体</a:t>
            </a:r>
            <a:endParaRPr lang="en-US" altLang="ja-JP" sz="2000" dirty="0">
              <a:latin typeface="HG丸ｺﾞｼｯｸM-PRO" panose="020F0600000000000000" pitchFamily="50" charset="-128"/>
              <a:ea typeface="HG丸ｺﾞｼｯｸM-PRO" panose="020F0600000000000000" pitchFamily="50" charset="-128"/>
            </a:endParaRPr>
          </a:p>
          <a:p>
            <a:pPr marL="0" indent="0">
              <a:lnSpc>
                <a:spcPct val="120000"/>
              </a:lnSpc>
              <a:spcBef>
                <a:spcPct val="50000"/>
              </a:spcBef>
              <a:buNone/>
            </a:pPr>
            <a:r>
              <a:rPr lang="ja-JP" altLang="en-US" sz="2000" dirty="0">
                <a:latin typeface="HG丸ｺﾞｼｯｸM-PRO" panose="020F0600000000000000" pitchFamily="50" charset="-128"/>
                <a:ea typeface="HG丸ｺﾞｼｯｸM-PRO" panose="020F0600000000000000" pitchFamily="50" charset="-128"/>
              </a:rPr>
              <a:t>　・発災後直ちに震度等に応じた応援準備態勢を整える</a:t>
            </a:r>
            <a:endParaRPr lang="en-US" altLang="ja-JP" sz="2000" dirty="0">
              <a:latin typeface="HG丸ｺﾞｼｯｸM-PRO" panose="020F0600000000000000" pitchFamily="50" charset="-128"/>
              <a:ea typeface="HG丸ｺﾞｼｯｸM-PRO" panose="020F0600000000000000" pitchFamily="50" charset="-128"/>
            </a:endParaRPr>
          </a:p>
          <a:p>
            <a:pPr>
              <a:lnSpc>
                <a:spcPct val="120000"/>
              </a:lnSpc>
              <a:spcBef>
                <a:spcPct val="50000"/>
              </a:spcBef>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他の都府県支部等</a:t>
            </a:r>
            <a:endParaRPr lang="en-US" altLang="ja-JP" sz="2000" dirty="0">
              <a:latin typeface="HG丸ｺﾞｼｯｸM-PRO" panose="020F0600000000000000" pitchFamily="50" charset="-128"/>
              <a:ea typeface="HG丸ｺﾞｼｯｸM-PRO" panose="020F0600000000000000" pitchFamily="50" charset="-128"/>
            </a:endParaRPr>
          </a:p>
          <a:p>
            <a:pPr marL="0" indent="0">
              <a:lnSpc>
                <a:spcPct val="120000"/>
              </a:lnSpc>
              <a:spcBef>
                <a:spcPct val="50000"/>
              </a:spcBef>
              <a:buNone/>
            </a:pPr>
            <a:r>
              <a:rPr lang="ja-JP" altLang="en-US" sz="2000" dirty="0">
                <a:latin typeface="HG丸ｺﾞｼｯｸM-PRO" panose="020F0600000000000000" pitchFamily="50" charset="-128"/>
                <a:ea typeface="HG丸ｺﾞｼｯｸM-PRO" panose="020F0600000000000000" pitchFamily="50" charset="-128"/>
              </a:rPr>
              <a:t>　・被災地方支部長の指示により応援準備態勢を整え、他の地方支</a:t>
            </a:r>
            <a:endParaRPr lang="en-US" altLang="ja-JP" sz="2000" dirty="0">
              <a:latin typeface="HG丸ｺﾞｼｯｸM-PRO" panose="020F0600000000000000" pitchFamily="50" charset="-128"/>
              <a:ea typeface="HG丸ｺﾞｼｯｸM-PRO" panose="020F0600000000000000" pitchFamily="50" charset="-128"/>
            </a:endParaRPr>
          </a:p>
          <a:p>
            <a:pPr marL="0" indent="0">
              <a:lnSpc>
                <a:spcPct val="120000"/>
              </a:lnSpc>
              <a:spcBef>
                <a:spcPct val="50000"/>
              </a:spcBef>
              <a:buNone/>
            </a:pPr>
            <a:r>
              <a:rPr lang="ja-JP" altLang="en-US" sz="2000" dirty="0">
                <a:latin typeface="HG丸ｺﾞｼｯｸM-PRO" panose="020F0600000000000000" pitchFamily="50" charset="-128"/>
                <a:ea typeface="HG丸ｺﾞｼｯｸM-PRO" panose="020F0600000000000000" pitchFamily="50" charset="-128"/>
              </a:rPr>
              <a:t>　　部については、日本水道協会救援本部の指示によるものとする</a:t>
            </a:r>
            <a:endParaRPr lang="en-US" altLang="ja-JP" sz="2000" dirty="0">
              <a:latin typeface="HG丸ｺﾞｼｯｸM-PRO" panose="020F0600000000000000" pitchFamily="50" charset="-128"/>
              <a:ea typeface="HG丸ｺﾞｼｯｸM-PRO" panose="020F0600000000000000" pitchFamily="50" charset="-128"/>
            </a:endParaRPr>
          </a:p>
          <a:p>
            <a:pPr>
              <a:spcBef>
                <a:spcPct val="50000"/>
              </a:spcBef>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水道事業体は、所属する都府県支部長等からの指示を受けて、</a:t>
            </a:r>
            <a:endParaRPr lang="en-US" altLang="ja-JP" sz="2000" dirty="0">
              <a:latin typeface="HG丸ｺﾞｼｯｸM-PRO" panose="020F0600000000000000" pitchFamily="50" charset="-128"/>
              <a:ea typeface="HG丸ｺﾞｼｯｸM-PRO" panose="020F0600000000000000" pitchFamily="50" charset="-128"/>
            </a:endParaRPr>
          </a:p>
          <a:p>
            <a:pPr marL="0" indent="0">
              <a:spcBef>
                <a:spcPct val="50000"/>
              </a:spcBef>
              <a:buNone/>
            </a:pPr>
            <a:r>
              <a:rPr lang="ja-JP" altLang="en-US" sz="2000" dirty="0">
                <a:latin typeface="HG丸ｺﾞｼｯｸM-PRO" panose="020F0600000000000000" pitchFamily="50" charset="-128"/>
                <a:ea typeface="HG丸ｺﾞｼｯｸM-PRO" panose="020F0600000000000000" pitchFamily="50" charset="-128"/>
              </a:rPr>
              <a:t>　 応援可能な車両の情報を書面により連絡する</a:t>
            </a:r>
            <a:r>
              <a:rPr lang="ja-JP" altLang="en-US" sz="1800" dirty="0">
                <a:latin typeface="HG丸ｺﾞｼｯｸM-PRO" panose="020F0600000000000000" pitchFamily="50" charset="-128"/>
                <a:ea typeface="HG丸ｺﾞｼｯｸM-PRO" panose="020F0600000000000000" pitchFamily="50" charset="-128"/>
              </a:rPr>
              <a:t>（資料１、様式６）</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10" name="フッター プレースホルダー 1">
            <a:extLst>
              <a:ext uri="{FF2B5EF4-FFF2-40B4-BE49-F238E27FC236}">
                <a16:creationId xmlns:a16="http://schemas.microsoft.com/office/drawing/2014/main" id="{0E2A5F3D-23FA-4DFA-A809-8B31B3B8270A}"/>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3805144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B05F5EA6-0C42-45A8-8BAB-ACF2D1E3A48B}"/>
              </a:ext>
            </a:extLst>
          </p:cNvPr>
          <p:cNvSpPr txBox="1">
            <a:spLocks noChangeArrowheads="1"/>
          </p:cNvSpPr>
          <p:nvPr/>
        </p:nvSpPr>
        <p:spPr bwMode="auto">
          <a:xfrm>
            <a:off x="390135" y="5417836"/>
            <a:ext cx="8625334" cy="132547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1800" b="0" kern="0" dirty="0">
                <a:solidFill>
                  <a:schemeClr val="tx1"/>
                </a:solidFill>
                <a:latin typeface="HG丸ｺﾞｼｯｸM-PRO" panose="020F0600000000000000" pitchFamily="50" charset="-128"/>
                <a:ea typeface="HG丸ｺﾞｼｯｸM-PRO" panose="020F0600000000000000" pitchFamily="50" charset="-128"/>
              </a:rPr>
              <a:t>●津波・大雨・大雪等において気象庁から特別警報が発表された場合など、災　</a:t>
            </a:r>
            <a:endParaRPr lang="en-US" altLang="ja-JP" sz="1800" b="0" kern="0" dirty="0">
              <a:solidFill>
                <a:schemeClr val="tx1"/>
              </a:solidFill>
              <a:latin typeface="HG丸ｺﾞｼｯｸM-PRO" panose="020F0600000000000000" pitchFamily="50" charset="-128"/>
              <a:ea typeface="HG丸ｺﾞｼｯｸM-PRO" panose="020F0600000000000000" pitchFamily="50" charset="-128"/>
            </a:endParaRPr>
          </a:p>
          <a:p>
            <a:pPr algn="l" eaLnBrk="1" hangingPunct="1">
              <a:defRPr/>
            </a:pPr>
            <a:r>
              <a:rPr lang="ja-JP" altLang="en-US" sz="1800" b="0" kern="0" dirty="0">
                <a:solidFill>
                  <a:schemeClr val="tx1"/>
                </a:solidFill>
                <a:latin typeface="HG丸ｺﾞｼｯｸM-PRO" panose="020F0600000000000000" pitchFamily="50" charset="-128"/>
                <a:ea typeface="HG丸ｺﾞｼｯｸM-PRO" panose="020F0600000000000000" pitchFamily="50" charset="-128"/>
              </a:rPr>
              <a:t>　害が現に発生し又は発生するおそれがある場合は、上記区分に準じて準備態</a:t>
            </a:r>
            <a:endParaRPr lang="en-US" altLang="ja-JP" sz="1800" b="0" kern="0" dirty="0">
              <a:solidFill>
                <a:schemeClr val="tx1"/>
              </a:solidFill>
              <a:latin typeface="HG丸ｺﾞｼｯｸM-PRO" panose="020F0600000000000000" pitchFamily="50" charset="-128"/>
              <a:ea typeface="HG丸ｺﾞｼｯｸM-PRO" panose="020F0600000000000000" pitchFamily="50" charset="-128"/>
            </a:endParaRPr>
          </a:p>
          <a:p>
            <a:pPr algn="l" eaLnBrk="1" hangingPunct="1">
              <a:defRPr/>
            </a:pPr>
            <a:r>
              <a:rPr lang="ja-JP" altLang="en-US" sz="1800" b="0" kern="0" dirty="0">
                <a:solidFill>
                  <a:schemeClr val="tx1"/>
                </a:solidFill>
                <a:latin typeface="HG丸ｺﾞｼｯｸM-PRO" panose="020F0600000000000000" pitchFamily="50" charset="-128"/>
                <a:ea typeface="HG丸ｺﾞｼｯｸM-PRO" panose="020F0600000000000000" pitchFamily="50" charset="-128"/>
              </a:rPr>
              <a:t>　勢を整える</a:t>
            </a:r>
          </a:p>
        </p:txBody>
      </p:sp>
      <p:sp>
        <p:nvSpPr>
          <p:cNvPr id="20482" name="スライド番号プレースホルダー 3">
            <a:extLst>
              <a:ext uri="{FF2B5EF4-FFF2-40B4-BE49-F238E27FC236}">
                <a16:creationId xmlns:a16="http://schemas.microsoft.com/office/drawing/2014/main" id="{3587930D-B3E5-41D7-BAD9-4053BC18115B}"/>
              </a:ext>
            </a:extLst>
          </p:cNvPr>
          <p:cNvSpPr>
            <a:spLocks noGrp="1"/>
          </p:cNvSpPr>
          <p:nvPr>
            <p:ph type="sldNum" sz="quarter" idx="12"/>
          </p:nvPr>
        </p:nvSpPr>
        <p:spPr>
          <a:xfrm>
            <a:off x="6942383" y="6378185"/>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B0511BA-89F1-41B3-B41E-D23412F150D9}" type="slidenum">
              <a:rPr lang="en-US" altLang="ja-JP" sz="900" smtClean="0">
                <a:latin typeface="HG丸ｺﾞｼｯｸM-PRO" panose="020F0600000000000000" pitchFamily="50" charset="-128"/>
                <a:ea typeface="HG丸ｺﾞｼｯｸM-PRO" panose="020F0600000000000000" pitchFamily="50" charset="-128"/>
              </a:rPr>
              <a:pPr>
                <a:spcBef>
                  <a:spcPct val="0"/>
                </a:spcBef>
                <a:buFontTx/>
                <a:buNone/>
              </a:pPr>
              <a:t>28</a:t>
            </a:fld>
            <a:endParaRPr lang="en-US" altLang="ja-JP" sz="900" dirty="0">
              <a:latin typeface="HG丸ｺﾞｼｯｸM-PRO" panose="020F0600000000000000" pitchFamily="50" charset="-128"/>
              <a:ea typeface="HG丸ｺﾞｼｯｸM-PRO" panose="020F0600000000000000" pitchFamily="50" charset="-128"/>
            </a:endParaRPr>
          </a:p>
        </p:txBody>
      </p:sp>
      <p:sp>
        <p:nvSpPr>
          <p:cNvPr id="8" name="Rectangle 2">
            <a:extLst>
              <a:ext uri="{FF2B5EF4-FFF2-40B4-BE49-F238E27FC236}">
                <a16:creationId xmlns:a16="http://schemas.microsoft.com/office/drawing/2014/main" id="{C68B08F4-BB8E-4B22-9FFB-55ACBE073B7B}"/>
              </a:ext>
            </a:extLst>
          </p:cNvPr>
          <p:cNvSpPr txBox="1">
            <a:spLocks noChangeArrowheads="1"/>
          </p:cNvSpPr>
          <p:nvPr/>
        </p:nvSpPr>
        <p:spPr bwMode="auto">
          <a:xfrm>
            <a:off x="7596188" y="0"/>
            <a:ext cx="15478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ja-JP" altLang="en-US"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手引き </a:t>
            </a:r>
            <a:r>
              <a:rPr lang="en-US" altLang="ja-JP"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P12》</a:t>
            </a:r>
            <a:r>
              <a:rPr lang="ja-JP" altLang="en-US"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　</a:t>
            </a:r>
          </a:p>
        </p:txBody>
      </p:sp>
      <p:sp>
        <p:nvSpPr>
          <p:cNvPr id="9" name="Rectangle 2">
            <a:extLst>
              <a:ext uri="{FF2B5EF4-FFF2-40B4-BE49-F238E27FC236}">
                <a16:creationId xmlns:a16="http://schemas.microsoft.com/office/drawing/2014/main" id="{31111EB8-2138-4A24-97A0-232F8E2711AF}"/>
              </a:ext>
            </a:extLst>
          </p:cNvPr>
          <p:cNvSpPr txBox="1">
            <a:spLocks noChangeArrowheads="1"/>
          </p:cNvSpPr>
          <p:nvPr/>
        </p:nvSpPr>
        <p:spPr bwMode="auto">
          <a:xfrm>
            <a:off x="254579" y="239423"/>
            <a:ext cx="87630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800" b="0" kern="0" dirty="0">
                <a:latin typeface="HG丸ｺﾞｼｯｸM-PRO" panose="020F0600000000000000" pitchFamily="50" charset="-128"/>
                <a:ea typeface="HG丸ｺﾞｼｯｸM-PRO" panose="020F0600000000000000" pitchFamily="50" charset="-128"/>
              </a:rPr>
              <a:t>４－２．応援準備態勢</a:t>
            </a:r>
          </a:p>
        </p:txBody>
      </p:sp>
      <p:graphicFrame>
        <p:nvGraphicFramePr>
          <p:cNvPr id="2" name="表 1">
            <a:extLst>
              <a:ext uri="{FF2B5EF4-FFF2-40B4-BE49-F238E27FC236}">
                <a16:creationId xmlns:a16="http://schemas.microsoft.com/office/drawing/2014/main" id="{C0275723-6910-4A4E-B09C-47FAD3C05095}"/>
              </a:ext>
            </a:extLst>
          </p:cNvPr>
          <p:cNvGraphicFramePr>
            <a:graphicFrameLocks noGrp="1"/>
          </p:cNvGraphicFramePr>
          <p:nvPr>
            <p:extLst>
              <p:ext uri="{D42A27DB-BD31-4B8C-83A1-F6EECF244321}">
                <p14:modId xmlns:p14="http://schemas.microsoft.com/office/powerpoint/2010/main" val="252826710"/>
              </p:ext>
            </p:extLst>
          </p:nvPr>
        </p:nvGraphicFramePr>
        <p:xfrm>
          <a:off x="525089" y="1886209"/>
          <a:ext cx="8208912" cy="3275395"/>
        </p:xfrm>
        <a:graphic>
          <a:graphicData uri="http://schemas.openxmlformats.org/drawingml/2006/table">
            <a:tbl>
              <a:tblPr firstRow="1" bandRow="1">
                <a:tableStyleId>{5C22544A-7EE6-4342-B048-85BDC9FD1C3A}</a:tableStyleId>
              </a:tblPr>
              <a:tblGrid>
                <a:gridCol w="1235198">
                  <a:extLst>
                    <a:ext uri="{9D8B030D-6E8A-4147-A177-3AD203B41FA5}">
                      <a16:colId xmlns:a16="http://schemas.microsoft.com/office/drawing/2014/main" val="2084977345"/>
                    </a:ext>
                  </a:extLst>
                </a:gridCol>
                <a:gridCol w="2260380">
                  <a:extLst>
                    <a:ext uri="{9D8B030D-6E8A-4147-A177-3AD203B41FA5}">
                      <a16:colId xmlns:a16="http://schemas.microsoft.com/office/drawing/2014/main" val="302870155"/>
                    </a:ext>
                  </a:extLst>
                </a:gridCol>
                <a:gridCol w="4713334">
                  <a:extLst>
                    <a:ext uri="{9D8B030D-6E8A-4147-A177-3AD203B41FA5}">
                      <a16:colId xmlns:a16="http://schemas.microsoft.com/office/drawing/2014/main" val="2797743035"/>
                    </a:ext>
                  </a:extLst>
                </a:gridCol>
              </a:tblGrid>
              <a:tr h="370840">
                <a:tc>
                  <a:txBody>
                    <a:bodyPr/>
                    <a:lstStyle/>
                    <a:p>
                      <a:pPr algn="ctr"/>
                      <a:r>
                        <a:rPr kumimoji="1" lang="ja-JP" altLang="en-US" sz="1800" dirty="0">
                          <a:solidFill>
                            <a:srgbClr val="002060"/>
                          </a:solidFill>
                          <a:latin typeface="HG丸ｺﾞｼｯｸM-PRO" panose="020F0600000000000000" pitchFamily="50" charset="-128"/>
                          <a:ea typeface="HG丸ｺﾞｼｯｸM-PRO" panose="020F0600000000000000" pitchFamily="50" charset="-128"/>
                        </a:rPr>
                        <a:t>段階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dirty="0">
                          <a:solidFill>
                            <a:srgbClr val="002060"/>
                          </a:solidFill>
                          <a:latin typeface="HG丸ｺﾞｼｯｸM-PRO" panose="020F0600000000000000" pitchFamily="50" charset="-128"/>
                          <a:ea typeface="HG丸ｺﾞｼｯｸM-PRO" panose="020F0600000000000000" pitchFamily="50" charset="-128"/>
                        </a:rPr>
                        <a:t>発令の時期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dirty="0">
                          <a:solidFill>
                            <a:srgbClr val="002060"/>
                          </a:solidFill>
                          <a:latin typeface="HG丸ｺﾞｼｯｸM-PRO" panose="020F0600000000000000" pitchFamily="50" charset="-128"/>
                          <a:ea typeface="HG丸ｺﾞｼｯｸM-PRO" panose="020F0600000000000000" pitchFamily="50" charset="-128"/>
                        </a:rPr>
                        <a:t>態勢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536179"/>
                  </a:ext>
                </a:extLst>
              </a:tr>
              <a:tr h="370840">
                <a:tc>
                  <a:txBody>
                    <a:bodyPr/>
                    <a:lstStyle/>
                    <a:p>
                      <a:pPr algn="ct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注意態勢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震度５</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弱</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の地震が発生したとき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400"/>
                        </a:lnSpc>
                      </a:pPr>
                      <a:r>
                        <a:rPr kumimoji="1" lang="ja-JP" altLang="en-US" sz="1800" b="0" i="0" u="none" strike="noStrike" kern="1200" baseline="0" dirty="0">
                          <a:solidFill>
                            <a:schemeClr val="tx1"/>
                          </a:solidFill>
                          <a:latin typeface="HG丸ｺﾞｼｯｸM-PRO" panose="020F0600000000000000" pitchFamily="50" charset="-128"/>
                          <a:ea typeface="HG丸ｺﾞｼｯｸM-PRO" panose="020F0600000000000000" pitchFamily="50" charset="-128"/>
                          <a:cs typeface="+mn-cs"/>
                        </a:rPr>
                        <a:t>情報収集及び連絡を主として行うが、状況により更に高度な配備に迅速に移行し得る態勢とする。</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5900398"/>
                  </a:ext>
                </a:extLst>
              </a:tr>
              <a:tr h="438481">
                <a:tc>
                  <a:txBody>
                    <a:bodyPr/>
                    <a:lstStyle/>
                    <a:p>
                      <a:pPr algn="ct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警戒態勢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震度５</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強</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の地震が発生したとき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400"/>
                        </a:lnSpc>
                      </a:pPr>
                      <a:r>
                        <a:rPr kumimoji="1" lang="ja-JP" altLang="en-US" sz="1800" b="0" i="0" u="none" strike="noStrike" kern="1200" baseline="0" dirty="0">
                          <a:solidFill>
                            <a:schemeClr val="tx1"/>
                          </a:solidFill>
                          <a:latin typeface="HG丸ｺﾞｼｯｸM-PRO" panose="020F0600000000000000" pitchFamily="50" charset="-128"/>
                          <a:ea typeface="HG丸ｺﾞｼｯｸM-PRO" panose="020F0600000000000000" pitchFamily="50" charset="-128"/>
                          <a:cs typeface="+mn-cs"/>
                        </a:rPr>
                        <a:t>情報収集及び連絡を行うとともに、被災水道事業体の要請に応じて出動できる態勢とする。</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1657324"/>
                  </a:ext>
                </a:extLst>
              </a:tr>
              <a:tr h="370840">
                <a:tc>
                  <a:txBody>
                    <a:bodyPr/>
                    <a:lstStyle/>
                    <a:p>
                      <a:pPr algn="ct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非常態勢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震度６</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弱）以上の</a:t>
                      </a: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地震が発生したとき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400"/>
                        </a:lnSpc>
                      </a:pPr>
                      <a:r>
                        <a:rPr kumimoji="1" lang="ja-JP" altLang="en-US" sz="1800" b="0" i="0" u="none" strike="noStrike" kern="1200" baseline="0" dirty="0">
                          <a:solidFill>
                            <a:schemeClr val="tx1"/>
                          </a:solidFill>
                          <a:latin typeface="HG丸ｺﾞｼｯｸM-PRO" panose="020F0600000000000000" pitchFamily="50" charset="-128"/>
                          <a:ea typeface="HG丸ｺﾞｼｯｸM-PRO" panose="020F0600000000000000" pitchFamily="50" charset="-128"/>
                          <a:cs typeface="+mn-cs"/>
                        </a:rPr>
                        <a:t>情報収集及び連絡を密に行うとともに、応援体制の準備完了後、被災水道事業体の要請に応じて直ちに出動できる態勢とする。</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9055876"/>
                  </a:ext>
                </a:extLst>
              </a:tr>
            </a:tbl>
          </a:graphicData>
        </a:graphic>
      </p:graphicFrame>
      <p:sp>
        <p:nvSpPr>
          <p:cNvPr id="11" name="Rectangle 2">
            <a:extLst>
              <a:ext uri="{FF2B5EF4-FFF2-40B4-BE49-F238E27FC236}">
                <a16:creationId xmlns:a16="http://schemas.microsoft.com/office/drawing/2014/main" id="{153BF17B-4F0B-4C96-96E2-CD508A53419A}"/>
              </a:ext>
            </a:extLst>
          </p:cNvPr>
          <p:cNvSpPr txBox="1">
            <a:spLocks noChangeArrowheads="1"/>
          </p:cNvSpPr>
          <p:nvPr/>
        </p:nvSpPr>
        <p:spPr bwMode="auto">
          <a:xfrm>
            <a:off x="0" y="999589"/>
            <a:ext cx="8763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400" b="0" kern="0" dirty="0">
                <a:latin typeface="HG丸ｺﾞｼｯｸM-PRO" panose="020F0600000000000000" pitchFamily="50" charset="-128"/>
                <a:ea typeface="HG丸ｺﾞｼｯｸM-PRO" panose="020F0600000000000000" pitchFamily="50" charset="-128"/>
              </a:rPr>
              <a:t>（応援準備態勢の段階区分）</a:t>
            </a:r>
          </a:p>
        </p:txBody>
      </p:sp>
      <p:sp>
        <p:nvSpPr>
          <p:cNvPr id="14" name="Rectangle 2">
            <a:extLst>
              <a:ext uri="{FF2B5EF4-FFF2-40B4-BE49-F238E27FC236}">
                <a16:creationId xmlns:a16="http://schemas.microsoft.com/office/drawing/2014/main" id="{64035B82-6CAD-473A-9555-001101C054DD}"/>
              </a:ext>
            </a:extLst>
          </p:cNvPr>
          <p:cNvSpPr txBox="1">
            <a:spLocks noChangeArrowheads="1"/>
          </p:cNvSpPr>
          <p:nvPr/>
        </p:nvSpPr>
        <p:spPr bwMode="auto">
          <a:xfrm>
            <a:off x="254579" y="1475691"/>
            <a:ext cx="135976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en-US" altLang="ja-JP" sz="2000" b="0" kern="0" dirty="0">
                <a:latin typeface="HG丸ｺﾞｼｯｸM-PRO" panose="020F0600000000000000" pitchFamily="50" charset="-128"/>
                <a:ea typeface="HG丸ｺﾞｼｯｸM-PRO" panose="020F0600000000000000" pitchFamily="50" charset="-128"/>
              </a:rPr>
              <a:t>【</a:t>
            </a:r>
            <a:r>
              <a:rPr lang="ja-JP" altLang="en-US" sz="2000" b="0" kern="0" dirty="0">
                <a:latin typeface="HG丸ｺﾞｼｯｸM-PRO" panose="020F0600000000000000" pitchFamily="50" charset="-128"/>
                <a:ea typeface="HG丸ｺﾞｼｯｸM-PRO" panose="020F0600000000000000" pitchFamily="50" charset="-128"/>
              </a:rPr>
              <a:t>地震</a:t>
            </a:r>
            <a:r>
              <a:rPr lang="en-US" altLang="ja-JP" sz="2000" b="0" kern="0" dirty="0">
                <a:latin typeface="HG丸ｺﾞｼｯｸM-PRO" panose="020F0600000000000000" pitchFamily="50" charset="-128"/>
                <a:ea typeface="HG丸ｺﾞｼｯｸM-PRO" panose="020F0600000000000000" pitchFamily="50" charset="-128"/>
              </a:rPr>
              <a:t>】</a:t>
            </a:r>
            <a:endParaRPr lang="ja-JP" altLang="en-US" sz="2000" b="0" kern="0" dirty="0">
              <a:latin typeface="HG丸ｺﾞｼｯｸM-PRO" panose="020F0600000000000000" pitchFamily="50" charset="-128"/>
              <a:ea typeface="HG丸ｺﾞｼｯｸM-PRO" panose="020F0600000000000000" pitchFamily="50" charset="-128"/>
            </a:endParaRPr>
          </a:p>
        </p:txBody>
      </p:sp>
      <p:sp>
        <p:nvSpPr>
          <p:cNvPr id="13" name="Rectangle 2">
            <a:extLst>
              <a:ext uri="{FF2B5EF4-FFF2-40B4-BE49-F238E27FC236}">
                <a16:creationId xmlns:a16="http://schemas.microsoft.com/office/drawing/2014/main" id="{2649F7CC-BF73-4901-AD2D-0C4B9E30D950}"/>
              </a:ext>
            </a:extLst>
          </p:cNvPr>
          <p:cNvSpPr txBox="1">
            <a:spLocks noChangeArrowheads="1"/>
          </p:cNvSpPr>
          <p:nvPr/>
        </p:nvSpPr>
        <p:spPr bwMode="auto">
          <a:xfrm>
            <a:off x="128531" y="5234813"/>
            <a:ext cx="207984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en-US" altLang="ja-JP" sz="2000" b="0" kern="0" dirty="0">
                <a:latin typeface="HG丸ｺﾞｼｯｸM-PRO" panose="020F0600000000000000" pitchFamily="50" charset="-128"/>
                <a:ea typeface="HG丸ｺﾞｼｯｸM-PRO" panose="020F0600000000000000" pitchFamily="50" charset="-128"/>
              </a:rPr>
              <a:t>【</a:t>
            </a:r>
            <a:r>
              <a:rPr lang="ja-JP" altLang="en-US" sz="2000" b="0" kern="0" dirty="0">
                <a:latin typeface="HG丸ｺﾞｼｯｸM-PRO" panose="020F0600000000000000" pitchFamily="50" charset="-128"/>
                <a:ea typeface="HG丸ｺﾞｼｯｸM-PRO" panose="020F0600000000000000" pitchFamily="50" charset="-128"/>
              </a:rPr>
              <a:t>その他災害</a:t>
            </a:r>
            <a:r>
              <a:rPr lang="en-US" altLang="ja-JP" sz="2000" b="0" kern="0" dirty="0">
                <a:latin typeface="HG丸ｺﾞｼｯｸM-PRO" panose="020F0600000000000000" pitchFamily="50" charset="-128"/>
                <a:ea typeface="HG丸ｺﾞｼｯｸM-PRO" panose="020F0600000000000000" pitchFamily="50" charset="-128"/>
              </a:rPr>
              <a:t>】</a:t>
            </a:r>
            <a:endParaRPr lang="ja-JP" altLang="en-US" sz="2000" b="0" kern="0" dirty="0">
              <a:latin typeface="HG丸ｺﾞｼｯｸM-PRO" panose="020F0600000000000000" pitchFamily="50" charset="-128"/>
              <a:ea typeface="HG丸ｺﾞｼｯｸM-PRO" panose="020F0600000000000000" pitchFamily="50" charset="-128"/>
            </a:endParaRPr>
          </a:p>
        </p:txBody>
      </p:sp>
      <p:sp>
        <p:nvSpPr>
          <p:cNvPr id="10" name="フッター プレースホルダー 1">
            <a:extLst>
              <a:ext uri="{FF2B5EF4-FFF2-40B4-BE49-F238E27FC236}">
                <a16:creationId xmlns:a16="http://schemas.microsoft.com/office/drawing/2014/main" id="{F788422B-F257-4D2C-AC0F-937892C315F2}"/>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2710802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ー 3">
            <a:extLst>
              <a:ext uri="{FF2B5EF4-FFF2-40B4-BE49-F238E27FC236}">
                <a16:creationId xmlns:a16="http://schemas.microsoft.com/office/drawing/2014/main" id="{3587930D-B3E5-41D7-BAD9-4053BC18115B}"/>
              </a:ext>
            </a:extLst>
          </p:cNvPr>
          <p:cNvSpPr>
            <a:spLocks noGrp="1"/>
          </p:cNvSpPr>
          <p:nvPr>
            <p:ph type="sldNum" sz="quarter" idx="12"/>
          </p:nvPr>
        </p:nvSpPr>
        <p:spPr>
          <a:xfrm>
            <a:off x="7082409" y="6433732"/>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B0511BA-89F1-41B3-B41E-D23412F150D9}" type="slidenum">
              <a:rPr lang="en-US" altLang="ja-JP" sz="900" smtClean="0">
                <a:latin typeface="HG丸ｺﾞｼｯｸM-PRO" panose="020F0600000000000000" pitchFamily="50" charset="-128"/>
                <a:ea typeface="HG丸ｺﾞｼｯｸM-PRO" panose="020F0600000000000000" pitchFamily="50" charset="-128"/>
              </a:rPr>
              <a:pPr>
                <a:spcBef>
                  <a:spcPct val="0"/>
                </a:spcBef>
                <a:buFontTx/>
                <a:buNone/>
              </a:pPr>
              <a:t>29</a:t>
            </a:fld>
            <a:endParaRPr lang="en-US" altLang="ja-JP" sz="900">
              <a:latin typeface="HG丸ｺﾞｼｯｸM-PRO" panose="020F0600000000000000" pitchFamily="50" charset="-128"/>
              <a:ea typeface="HG丸ｺﾞｼｯｸM-PRO" panose="020F0600000000000000" pitchFamily="50" charset="-128"/>
            </a:endParaRPr>
          </a:p>
        </p:txBody>
      </p:sp>
      <p:sp>
        <p:nvSpPr>
          <p:cNvPr id="8" name="Rectangle 2">
            <a:extLst>
              <a:ext uri="{FF2B5EF4-FFF2-40B4-BE49-F238E27FC236}">
                <a16:creationId xmlns:a16="http://schemas.microsoft.com/office/drawing/2014/main" id="{C68B08F4-BB8E-4B22-9FFB-55ACBE073B7B}"/>
              </a:ext>
            </a:extLst>
          </p:cNvPr>
          <p:cNvSpPr txBox="1">
            <a:spLocks noChangeArrowheads="1"/>
          </p:cNvSpPr>
          <p:nvPr/>
        </p:nvSpPr>
        <p:spPr bwMode="auto">
          <a:xfrm>
            <a:off x="7596188" y="0"/>
            <a:ext cx="15478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ja-JP" altLang="en-US"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手引き </a:t>
            </a:r>
            <a:r>
              <a:rPr lang="en-US" altLang="ja-JP"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P13》</a:t>
            </a:r>
            <a:r>
              <a:rPr lang="ja-JP" altLang="en-US"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　</a:t>
            </a:r>
          </a:p>
        </p:txBody>
      </p:sp>
      <p:sp>
        <p:nvSpPr>
          <p:cNvPr id="9" name="Rectangle 2">
            <a:extLst>
              <a:ext uri="{FF2B5EF4-FFF2-40B4-BE49-F238E27FC236}">
                <a16:creationId xmlns:a16="http://schemas.microsoft.com/office/drawing/2014/main" id="{31111EB8-2138-4A24-97A0-232F8E2711AF}"/>
              </a:ext>
            </a:extLst>
          </p:cNvPr>
          <p:cNvSpPr txBox="1">
            <a:spLocks noChangeArrowheads="1"/>
          </p:cNvSpPr>
          <p:nvPr/>
        </p:nvSpPr>
        <p:spPr bwMode="auto">
          <a:xfrm>
            <a:off x="190499" y="1173554"/>
            <a:ext cx="87630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800" b="0" kern="0" dirty="0">
                <a:latin typeface="HG丸ｺﾞｼｯｸM-PRO" panose="020F0600000000000000" pitchFamily="50" charset="-128"/>
                <a:ea typeface="HG丸ｺﾞｼｯｸM-PRO" panose="020F0600000000000000" pitchFamily="50" charset="-128"/>
              </a:rPr>
              <a:t>４－３．応援先の決定</a:t>
            </a:r>
            <a:r>
              <a:rPr lang="ja-JP" altLang="en-US" sz="2000" b="0" kern="0" dirty="0">
                <a:latin typeface="HG丸ｺﾞｼｯｸM-PRO" panose="020F0600000000000000" pitchFamily="50" charset="-128"/>
                <a:ea typeface="HG丸ｺﾞｼｯｸM-PRO" panose="020F0600000000000000" pitchFamily="50" charset="-128"/>
              </a:rPr>
              <a:t>（複数の地方支部による応援の場合）</a:t>
            </a:r>
            <a:endParaRPr lang="ja-JP" altLang="en-US" sz="2800" b="0" kern="0" dirty="0">
              <a:latin typeface="HG丸ｺﾞｼｯｸM-PRO" panose="020F0600000000000000" pitchFamily="50" charset="-128"/>
              <a:ea typeface="HG丸ｺﾞｼｯｸM-PRO" panose="020F0600000000000000" pitchFamily="50" charset="-128"/>
            </a:endParaRPr>
          </a:p>
        </p:txBody>
      </p:sp>
      <p:sp>
        <p:nvSpPr>
          <p:cNvPr id="11" name="Rectangle 2">
            <a:extLst>
              <a:ext uri="{FF2B5EF4-FFF2-40B4-BE49-F238E27FC236}">
                <a16:creationId xmlns:a16="http://schemas.microsoft.com/office/drawing/2014/main" id="{153BF17B-4F0B-4C96-96E2-CD508A53419A}"/>
              </a:ext>
            </a:extLst>
          </p:cNvPr>
          <p:cNvSpPr txBox="1">
            <a:spLocks noChangeArrowheads="1"/>
          </p:cNvSpPr>
          <p:nvPr/>
        </p:nvSpPr>
        <p:spPr bwMode="auto">
          <a:xfrm>
            <a:off x="190499" y="1931176"/>
            <a:ext cx="8763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400" kern="0" dirty="0">
                <a:latin typeface="HG丸ｺﾞｼｯｸM-PRO" panose="020F0600000000000000" pitchFamily="50" charset="-128"/>
                <a:ea typeface="HG丸ｺﾞｼｯｸM-PRO" panose="020F0600000000000000" pitchFamily="50" charset="-128"/>
              </a:rPr>
              <a:t>（１）</a:t>
            </a:r>
            <a:r>
              <a:rPr lang="ja-JP" altLang="en-US" sz="2400" b="0" kern="0" dirty="0">
                <a:latin typeface="HG丸ｺﾞｼｯｸM-PRO" panose="020F0600000000000000" pitchFamily="50" charset="-128"/>
                <a:ea typeface="HG丸ｺﾞｼｯｸM-PRO" panose="020F0600000000000000" pitchFamily="50" charset="-128"/>
              </a:rPr>
              <a:t>応援先の決定の考え方</a:t>
            </a:r>
          </a:p>
        </p:txBody>
      </p:sp>
      <p:sp>
        <p:nvSpPr>
          <p:cNvPr id="10" name="Text Box 5">
            <a:extLst>
              <a:ext uri="{FF2B5EF4-FFF2-40B4-BE49-F238E27FC236}">
                <a16:creationId xmlns:a16="http://schemas.microsoft.com/office/drawing/2014/main" id="{38488D4E-F4B1-4C38-9CDA-9A0559B16B21}"/>
              </a:ext>
            </a:extLst>
          </p:cNvPr>
          <p:cNvSpPr txBox="1">
            <a:spLocks noChangeArrowheads="1"/>
          </p:cNvSpPr>
          <p:nvPr/>
        </p:nvSpPr>
        <p:spPr bwMode="auto">
          <a:xfrm>
            <a:off x="585787" y="2420888"/>
            <a:ext cx="7972425" cy="2650445"/>
          </a:xfrm>
          <a:prstGeom prst="rect">
            <a:avLst/>
          </a:prstGeom>
          <a:solidFill>
            <a:srgbClr val="FFFF99"/>
          </a:solidFill>
          <a:ln w="9525">
            <a:solidFill>
              <a:schemeClr val="tx1"/>
            </a:solidFill>
            <a:miter lim="800000"/>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50000"/>
              </a:spcBef>
              <a:buFont typeface="Wingdings" panose="05000000000000000000" pitchFamily="2" charset="2"/>
              <a:buChar char="Ø"/>
            </a:pPr>
            <a:r>
              <a:rPr lang="ja-JP" altLang="en-US" sz="2000" b="0" dirty="0">
                <a:latin typeface="HG丸ｺﾞｼｯｸM-PRO" panose="020F0600000000000000" pitchFamily="50" charset="-128"/>
                <a:ea typeface="HG丸ｺﾞｼｯｸM-PRO" panose="020F0600000000000000" pitchFamily="50" charset="-128"/>
              </a:rPr>
              <a:t>日本水道協会救援本部は、被災規模、被災地との距離、交通網等を総合的に判断の上、原則として隣接する地方支部から順次応援を要請する</a:t>
            </a:r>
            <a:endParaRPr lang="en-US" altLang="ja-JP" sz="2000" b="0" dirty="0">
              <a:latin typeface="HG丸ｺﾞｼｯｸM-PRO" panose="020F0600000000000000" pitchFamily="50" charset="-128"/>
              <a:ea typeface="HG丸ｺﾞｼｯｸM-PRO" panose="020F0600000000000000" pitchFamily="50" charset="-128"/>
            </a:endParaRPr>
          </a:p>
          <a:p>
            <a:pPr>
              <a:lnSpc>
                <a:spcPct val="120000"/>
              </a:lnSpc>
              <a:spcBef>
                <a:spcPct val="50000"/>
              </a:spcBef>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被災地方支部から追加の応援要請があった場合は、既に派遣されている応援地方支部に追加派遣の可否を確認の上、対応が難しい場合は、他の隣接する地方支部に応援を要請する</a:t>
            </a:r>
          </a:p>
        </p:txBody>
      </p:sp>
      <p:sp>
        <p:nvSpPr>
          <p:cNvPr id="12" name="フッター プレースホルダー 1">
            <a:extLst>
              <a:ext uri="{FF2B5EF4-FFF2-40B4-BE49-F238E27FC236}">
                <a16:creationId xmlns:a16="http://schemas.microsoft.com/office/drawing/2014/main" id="{A363B318-57B1-41DD-85CD-5545EFF4FC1E}"/>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72252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id="{7EDC3E7E-9B14-46AD-B618-B7F59CF923CF}"/>
              </a:ext>
            </a:extLst>
          </p:cNvPr>
          <p:cNvSpPr>
            <a:spLocks noGrp="1" noChangeArrowheads="1"/>
          </p:cNvSpPr>
          <p:nvPr>
            <p:ph type="sldNum" sz="quarter" idx="12"/>
          </p:nvPr>
        </p:nvSpPr>
        <p:spPr>
          <a:xfrm>
            <a:off x="6804248" y="6388129"/>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99FE6A5-B0F9-4172-9C4C-C864197AE800}" type="slidenum">
              <a:rPr lang="en-US" altLang="ja-JP" sz="900" smtClean="0"/>
              <a:pPr>
                <a:spcBef>
                  <a:spcPct val="0"/>
                </a:spcBef>
                <a:buFontTx/>
                <a:buNone/>
              </a:pPr>
              <a:t>3</a:t>
            </a:fld>
            <a:endParaRPr lang="en-US" altLang="ja-JP" sz="900" dirty="0"/>
          </a:p>
        </p:txBody>
      </p:sp>
      <p:sp>
        <p:nvSpPr>
          <p:cNvPr id="8195" name="Rectangle 2">
            <a:extLst>
              <a:ext uri="{FF2B5EF4-FFF2-40B4-BE49-F238E27FC236}">
                <a16:creationId xmlns:a16="http://schemas.microsoft.com/office/drawing/2014/main" id="{6B70C594-822D-49DC-B685-ECEAD4CE989E}"/>
              </a:ext>
            </a:extLst>
          </p:cNvPr>
          <p:cNvSpPr>
            <a:spLocks noGrp="1" noChangeArrowheads="1"/>
          </p:cNvSpPr>
          <p:nvPr>
            <p:ph type="title"/>
          </p:nvPr>
        </p:nvSpPr>
        <p:spPr>
          <a:xfrm>
            <a:off x="107504" y="-44449"/>
            <a:ext cx="8229600" cy="792162"/>
          </a:xfrm>
        </p:spPr>
        <p:txBody>
          <a:bodyPr/>
          <a:lstStyle/>
          <a:p>
            <a:pPr eaLnBrk="1" hangingPunct="1"/>
            <a:r>
              <a:rPr lang="ja-JP" altLang="en-US" sz="4000" dirty="0">
                <a:latin typeface="HG丸ｺﾞｼｯｸM-PRO" panose="020F0600000000000000" pitchFamily="50" charset="-128"/>
                <a:ea typeface="HG丸ｺﾞｼｯｸM-PRO" panose="020F0600000000000000" pitchFamily="50" charset="-128"/>
              </a:rPr>
              <a:t>作成・改訂の経過</a:t>
            </a:r>
          </a:p>
        </p:txBody>
      </p:sp>
      <p:sp>
        <p:nvSpPr>
          <p:cNvPr id="8196" name="Rectangle 3">
            <a:extLst>
              <a:ext uri="{FF2B5EF4-FFF2-40B4-BE49-F238E27FC236}">
                <a16:creationId xmlns:a16="http://schemas.microsoft.com/office/drawing/2014/main" id="{28907560-68AD-4FB0-B925-64D9C7CCEA5B}"/>
              </a:ext>
            </a:extLst>
          </p:cNvPr>
          <p:cNvSpPr>
            <a:spLocks noGrp="1" noChangeArrowheads="1"/>
          </p:cNvSpPr>
          <p:nvPr>
            <p:ph type="body" idx="1"/>
          </p:nvPr>
        </p:nvSpPr>
        <p:spPr>
          <a:xfrm>
            <a:off x="90263" y="779492"/>
            <a:ext cx="9510532" cy="5791200"/>
          </a:xfrm>
        </p:spPr>
        <p:txBody>
          <a:bodyPr>
            <a:normAutofit/>
          </a:bodyPr>
          <a:lstStyle/>
          <a:p>
            <a:pPr eaLnBrk="1" hangingPunct="1"/>
            <a:r>
              <a:rPr lang="ja-JP" altLang="en-US" sz="2200" dirty="0">
                <a:latin typeface="HG丸ｺﾞｼｯｸM-PRO" panose="020F0600000000000000" pitchFamily="50" charset="-128"/>
                <a:ea typeface="HG丸ｺﾞｼｯｸM-PRO" panose="020F0600000000000000" pitchFamily="50" charset="-128"/>
              </a:rPr>
              <a:t>平成  </a:t>
            </a:r>
            <a:r>
              <a:rPr lang="en-US" altLang="ja-JP" sz="2200" dirty="0">
                <a:latin typeface="HG丸ｺﾞｼｯｸM-PRO" panose="020F0600000000000000" pitchFamily="50" charset="-128"/>
                <a:ea typeface="HG丸ｺﾞｼｯｸM-PRO" panose="020F0600000000000000" pitchFamily="50" charset="-128"/>
              </a:rPr>
              <a:t>7</a:t>
            </a:r>
            <a:r>
              <a:rPr lang="ja-JP" altLang="en-US" sz="2200" dirty="0">
                <a:latin typeface="HG丸ｺﾞｼｯｸM-PRO" panose="020F0600000000000000" pitchFamily="50" charset="-128"/>
                <a:ea typeface="HG丸ｺﾞｼｯｸM-PRO" panose="020F0600000000000000" pitchFamily="50" charset="-128"/>
              </a:rPr>
              <a:t>年</a:t>
            </a:r>
            <a:r>
              <a:rPr lang="en-US" altLang="ja-JP" sz="2200" dirty="0">
                <a:latin typeface="HG丸ｺﾞｼｯｸM-PRO" panose="020F0600000000000000" pitchFamily="50" charset="-128"/>
                <a:ea typeface="HG丸ｺﾞｼｯｸM-PRO" panose="020F0600000000000000" pitchFamily="50" charset="-128"/>
              </a:rPr>
              <a:t>  1</a:t>
            </a:r>
            <a:r>
              <a:rPr lang="ja-JP" altLang="en-US" sz="2200" dirty="0">
                <a:latin typeface="HG丸ｺﾞｼｯｸM-PRO" panose="020F0600000000000000" pitchFamily="50" charset="-128"/>
                <a:ea typeface="HG丸ｺﾞｼｯｸM-PRO" panose="020F0600000000000000" pitchFamily="50" charset="-128"/>
              </a:rPr>
              <a:t>月　　兵庫県南部地震（阪神・淡路大震災）</a:t>
            </a:r>
          </a:p>
          <a:p>
            <a:pPr eaLnBrk="1" hangingPunct="1"/>
            <a:r>
              <a:rPr lang="ja-JP" altLang="en-US" sz="2200" dirty="0">
                <a:latin typeface="HG丸ｺﾞｼｯｸM-PRO" panose="020F0600000000000000" pitchFamily="50" charset="-128"/>
                <a:ea typeface="HG丸ｺﾞｼｯｸM-PRO" panose="020F0600000000000000" pitchFamily="50" charset="-128"/>
              </a:rPr>
              <a:t>平成  </a:t>
            </a:r>
            <a:r>
              <a:rPr lang="en-US" altLang="ja-JP" sz="2200" dirty="0">
                <a:latin typeface="HG丸ｺﾞｼｯｸM-PRO" panose="020F0600000000000000" pitchFamily="50" charset="-128"/>
                <a:ea typeface="HG丸ｺﾞｼｯｸM-PRO" panose="020F0600000000000000" pitchFamily="50" charset="-128"/>
              </a:rPr>
              <a:t>8</a:t>
            </a:r>
            <a:r>
              <a:rPr lang="ja-JP" altLang="en-US" sz="2200" dirty="0">
                <a:latin typeface="HG丸ｺﾞｼｯｸM-PRO" panose="020F0600000000000000" pitchFamily="50" charset="-128"/>
                <a:ea typeface="HG丸ｺﾞｼｯｸM-PRO" panose="020F0600000000000000" pitchFamily="50" charset="-128"/>
              </a:rPr>
              <a:t>年  </a:t>
            </a:r>
            <a:r>
              <a:rPr lang="en-US" altLang="ja-JP" sz="2200" dirty="0">
                <a:latin typeface="HG丸ｺﾞｼｯｸM-PRO" panose="020F0600000000000000" pitchFamily="50" charset="-128"/>
                <a:ea typeface="HG丸ｺﾞｼｯｸM-PRO" panose="020F0600000000000000" pitchFamily="50" charset="-128"/>
              </a:rPr>
              <a:t>2</a:t>
            </a:r>
            <a:r>
              <a:rPr lang="ja-JP" altLang="en-US" sz="2200" dirty="0">
                <a:latin typeface="HG丸ｺﾞｼｯｸM-PRO" panose="020F0600000000000000" pitchFamily="50" charset="-128"/>
                <a:ea typeface="HG丸ｺﾞｼｯｸM-PRO" panose="020F0600000000000000" pitchFamily="50" charset="-128"/>
              </a:rPr>
              <a:t>月　　</a:t>
            </a:r>
            <a:r>
              <a:rPr lang="ja-JP" altLang="en-US" sz="2200" dirty="0">
                <a:solidFill>
                  <a:srgbClr val="FF0000"/>
                </a:solidFill>
                <a:latin typeface="HG丸ｺﾞｼｯｸM-PRO" panose="020F0600000000000000" pitchFamily="50" charset="-128"/>
                <a:ea typeface="HG丸ｺﾞｼｯｸM-PRO" panose="020F0600000000000000" pitchFamily="50" charset="-128"/>
              </a:rPr>
              <a:t>「地震等緊急時対応に関する報告書」作成</a:t>
            </a:r>
          </a:p>
          <a:p>
            <a:r>
              <a:rPr lang="ja-JP" altLang="en-US" sz="2200" dirty="0">
                <a:latin typeface="HG丸ｺﾞｼｯｸM-PRO" panose="020F0600000000000000" pitchFamily="50" charset="-128"/>
                <a:ea typeface="HG丸ｺﾞｼｯｸM-PRO" panose="020F0600000000000000" pitchFamily="50" charset="-128"/>
              </a:rPr>
              <a:t>平成</a:t>
            </a:r>
            <a:r>
              <a:rPr lang="en-US" altLang="ja-JP" sz="2200" dirty="0">
                <a:latin typeface="HG丸ｺﾞｼｯｸM-PRO" panose="020F0600000000000000" pitchFamily="50" charset="-128"/>
                <a:ea typeface="HG丸ｺﾞｼｯｸM-PRO" panose="020F0600000000000000" pitchFamily="50" charset="-128"/>
              </a:rPr>
              <a:t>16</a:t>
            </a:r>
            <a:r>
              <a:rPr lang="ja-JP" altLang="en-US" sz="2200" dirty="0">
                <a:latin typeface="HG丸ｺﾞｼｯｸM-PRO" panose="020F0600000000000000" pitchFamily="50" charset="-128"/>
                <a:ea typeface="HG丸ｺﾞｼｯｸM-PRO" panose="020F0600000000000000" pitchFamily="50" charset="-128"/>
              </a:rPr>
              <a:t>年</a:t>
            </a:r>
            <a:r>
              <a:rPr lang="en-US" altLang="ja-JP" sz="2200" dirty="0">
                <a:latin typeface="HG丸ｺﾞｼｯｸM-PRO" panose="020F0600000000000000" pitchFamily="50" charset="-128"/>
                <a:ea typeface="HG丸ｺﾞｼｯｸM-PRO" panose="020F0600000000000000" pitchFamily="50" charset="-128"/>
              </a:rPr>
              <a:t>10</a:t>
            </a:r>
            <a:r>
              <a:rPr lang="ja-JP" altLang="en-US" sz="2200" dirty="0">
                <a:latin typeface="HG丸ｺﾞｼｯｸM-PRO" panose="020F0600000000000000" pitchFamily="50" charset="-128"/>
                <a:ea typeface="HG丸ｺﾞｼｯｸM-PRO" panose="020F0600000000000000" pitchFamily="50" charset="-128"/>
              </a:rPr>
              <a:t>月～　新潟県中越地震、能登半島地震、</a:t>
            </a:r>
            <a:endParaRPr lang="en-US" altLang="ja-JP" sz="2200" dirty="0">
              <a:latin typeface="HG丸ｺﾞｼｯｸM-PRO" panose="020F0600000000000000" pitchFamily="50" charset="-128"/>
              <a:ea typeface="HG丸ｺﾞｼｯｸM-PRO" panose="020F0600000000000000" pitchFamily="50" charset="-128"/>
            </a:endParaRPr>
          </a:p>
          <a:p>
            <a:pPr marL="0" indent="0">
              <a:buNone/>
            </a:pPr>
            <a:r>
              <a:rPr lang="ja-JP" altLang="en-US" sz="2200" dirty="0">
                <a:latin typeface="HG丸ｺﾞｼｯｸM-PRO" panose="020F0600000000000000" pitchFamily="50" charset="-128"/>
                <a:ea typeface="HG丸ｺﾞｼｯｸM-PRO" panose="020F0600000000000000" pitchFamily="50" charset="-128"/>
              </a:rPr>
              <a:t>  　平成</a:t>
            </a:r>
            <a:r>
              <a:rPr lang="en-US" altLang="ja-JP" sz="2200" dirty="0">
                <a:latin typeface="HG丸ｺﾞｼｯｸM-PRO" panose="020F0600000000000000" pitchFamily="50" charset="-128"/>
                <a:ea typeface="HG丸ｺﾞｼｯｸM-PRO" panose="020F0600000000000000" pitchFamily="50" charset="-128"/>
              </a:rPr>
              <a:t>20</a:t>
            </a:r>
            <a:r>
              <a:rPr lang="ja-JP" altLang="en-US" sz="2200" dirty="0">
                <a:latin typeface="HG丸ｺﾞｼｯｸM-PRO" panose="020F0600000000000000" pitchFamily="50" charset="-128"/>
                <a:ea typeface="HG丸ｺﾞｼｯｸM-PRO" panose="020F0600000000000000" pitchFamily="50" charset="-128"/>
              </a:rPr>
              <a:t>年  </a:t>
            </a:r>
            <a:r>
              <a:rPr lang="en-US" altLang="ja-JP" sz="2200" dirty="0">
                <a:latin typeface="HG丸ｺﾞｼｯｸM-PRO" panose="020F0600000000000000" pitchFamily="50" charset="-128"/>
                <a:ea typeface="HG丸ｺﾞｼｯｸM-PRO" panose="020F0600000000000000" pitchFamily="50" charset="-128"/>
              </a:rPr>
              <a:t>6</a:t>
            </a:r>
            <a:r>
              <a:rPr lang="ja-JP" altLang="en-US" sz="2200" dirty="0">
                <a:latin typeface="HG丸ｺﾞｼｯｸM-PRO" panose="020F0600000000000000" pitchFamily="50" charset="-128"/>
                <a:ea typeface="HG丸ｺﾞｼｯｸM-PRO" panose="020F0600000000000000" pitchFamily="50" charset="-128"/>
              </a:rPr>
              <a:t>月   新潟県中越沖地震、岩手・宮城内陸地震</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r>
              <a:rPr lang="ja-JP" altLang="en-US" sz="2200" dirty="0">
                <a:latin typeface="HG丸ｺﾞｼｯｸM-PRO" panose="020F0600000000000000" pitchFamily="50" charset="-128"/>
                <a:ea typeface="HG丸ｺﾞｼｯｸM-PRO" panose="020F0600000000000000" pitchFamily="50" charset="-128"/>
              </a:rPr>
              <a:t>平成</a:t>
            </a:r>
            <a:r>
              <a:rPr lang="en-US" altLang="ja-JP" sz="2200" dirty="0">
                <a:latin typeface="HG丸ｺﾞｼｯｸM-PRO" panose="020F0600000000000000" pitchFamily="50" charset="-128"/>
                <a:ea typeface="HG丸ｺﾞｼｯｸM-PRO" panose="020F0600000000000000" pitchFamily="50" charset="-128"/>
              </a:rPr>
              <a:t>20</a:t>
            </a:r>
            <a:r>
              <a:rPr lang="ja-JP" altLang="en-US" sz="2200" dirty="0">
                <a:latin typeface="HG丸ｺﾞｼｯｸM-PRO" panose="020F0600000000000000" pitchFamily="50" charset="-128"/>
                <a:ea typeface="HG丸ｺﾞｼｯｸM-PRO" panose="020F0600000000000000" pitchFamily="50" charset="-128"/>
              </a:rPr>
              <a:t>年</a:t>
            </a:r>
            <a:r>
              <a:rPr lang="en-US" altLang="ja-JP" sz="2200" dirty="0">
                <a:latin typeface="HG丸ｺﾞｼｯｸM-PRO" panose="020F0600000000000000" pitchFamily="50" charset="-128"/>
                <a:ea typeface="HG丸ｺﾞｼｯｸM-PRO" panose="020F0600000000000000" pitchFamily="50" charset="-128"/>
              </a:rPr>
              <a:t>12</a:t>
            </a:r>
            <a:r>
              <a:rPr lang="ja-JP" altLang="en-US" sz="2200" dirty="0">
                <a:latin typeface="HG丸ｺﾞｼｯｸM-PRO" panose="020F0600000000000000" pitchFamily="50" charset="-128"/>
                <a:ea typeface="HG丸ｺﾞｼｯｸM-PRO" panose="020F0600000000000000" pitchFamily="50" charset="-128"/>
              </a:rPr>
              <a:t>月　 </a:t>
            </a:r>
            <a:r>
              <a:rPr lang="ja-JP" altLang="en-US" sz="2200" dirty="0">
                <a:solidFill>
                  <a:srgbClr val="FF0000"/>
                </a:solidFill>
                <a:latin typeface="HG丸ｺﾞｼｯｸM-PRO" panose="020F0600000000000000" pitchFamily="50" charset="-128"/>
                <a:ea typeface="HG丸ｺﾞｼｯｸM-PRO" panose="020F0600000000000000" pitchFamily="50" charset="-128"/>
              </a:rPr>
              <a:t> 「地震等緊急時対応の手引き」作成</a:t>
            </a:r>
          </a:p>
          <a:p>
            <a:pPr eaLnBrk="1" hangingPunct="1"/>
            <a:r>
              <a:rPr lang="ja-JP" altLang="en-US" sz="2200" dirty="0">
                <a:latin typeface="HG丸ｺﾞｼｯｸM-PRO" panose="020F0600000000000000" pitchFamily="50" charset="-128"/>
                <a:ea typeface="HG丸ｺﾞｼｯｸM-PRO" panose="020F0600000000000000" pitchFamily="50" charset="-128"/>
              </a:rPr>
              <a:t>平成</a:t>
            </a:r>
            <a:r>
              <a:rPr lang="en-US" altLang="ja-JP" sz="2200" dirty="0">
                <a:latin typeface="HG丸ｺﾞｼｯｸM-PRO" panose="020F0600000000000000" pitchFamily="50" charset="-128"/>
                <a:ea typeface="HG丸ｺﾞｼｯｸM-PRO" panose="020F0600000000000000" pitchFamily="50" charset="-128"/>
              </a:rPr>
              <a:t>23</a:t>
            </a:r>
            <a:r>
              <a:rPr lang="ja-JP" altLang="en-US" sz="2200" dirty="0">
                <a:latin typeface="HG丸ｺﾞｼｯｸM-PRO" panose="020F0600000000000000" pitchFamily="50" charset="-128"/>
                <a:ea typeface="HG丸ｺﾞｼｯｸM-PRO" panose="020F0600000000000000" pitchFamily="50" charset="-128"/>
              </a:rPr>
              <a:t>年  </a:t>
            </a:r>
            <a:r>
              <a:rPr lang="en-US" altLang="ja-JP" sz="2200" dirty="0">
                <a:latin typeface="HG丸ｺﾞｼｯｸM-PRO" panose="020F0600000000000000" pitchFamily="50" charset="-128"/>
                <a:ea typeface="HG丸ｺﾞｼｯｸM-PRO" panose="020F0600000000000000" pitchFamily="50" charset="-128"/>
              </a:rPr>
              <a:t>3</a:t>
            </a:r>
            <a:r>
              <a:rPr lang="ja-JP" altLang="en-US" sz="2200" dirty="0">
                <a:latin typeface="HG丸ｺﾞｼｯｸM-PRO" panose="020F0600000000000000" pitchFamily="50" charset="-128"/>
                <a:ea typeface="HG丸ｺﾞｼｯｸM-PRO" panose="020F0600000000000000" pitchFamily="50" charset="-128"/>
              </a:rPr>
              <a:t>月　　東北地方太平洋沖地震（東日本大震災）</a:t>
            </a:r>
          </a:p>
          <a:p>
            <a:pPr eaLnBrk="1" hangingPunct="1"/>
            <a:r>
              <a:rPr lang="ja-JP" altLang="en-US" sz="2200" dirty="0">
                <a:latin typeface="HG丸ｺﾞｼｯｸM-PRO" panose="020F0600000000000000" pitchFamily="50" charset="-128"/>
                <a:ea typeface="HG丸ｺﾞｼｯｸM-PRO" panose="020F0600000000000000" pitchFamily="50" charset="-128"/>
              </a:rPr>
              <a:t>平成</a:t>
            </a:r>
            <a:r>
              <a:rPr lang="en-US" altLang="ja-JP" sz="2200" dirty="0">
                <a:latin typeface="HG丸ｺﾞｼｯｸM-PRO" panose="020F0600000000000000" pitchFamily="50" charset="-128"/>
                <a:ea typeface="HG丸ｺﾞｼｯｸM-PRO" panose="020F0600000000000000" pitchFamily="50" charset="-128"/>
              </a:rPr>
              <a:t>25</a:t>
            </a:r>
            <a:r>
              <a:rPr lang="ja-JP" altLang="en-US" sz="2200" dirty="0">
                <a:latin typeface="HG丸ｺﾞｼｯｸM-PRO" panose="020F0600000000000000" pitchFamily="50" charset="-128"/>
                <a:ea typeface="HG丸ｺﾞｼｯｸM-PRO" panose="020F0600000000000000" pitchFamily="50" charset="-128"/>
              </a:rPr>
              <a:t>年  </a:t>
            </a:r>
            <a:r>
              <a:rPr lang="en-US" altLang="ja-JP" sz="2200" dirty="0">
                <a:latin typeface="HG丸ｺﾞｼｯｸM-PRO" panose="020F0600000000000000" pitchFamily="50" charset="-128"/>
                <a:ea typeface="HG丸ｺﾞｼｯｸM-PRO" panose="020F0600000000000000" pitchFamily="50" charset="-128"/>
              </a:rPr>
              <a:t>3</a:t>
            </a:r>
            <a:r>
              <a:rPr lang="ja-JP" altLang="en-US" sz="2200" dirty="0">
                <a:latin typeface="HG丸ｺﾞｼｯｸM-PRO" panose="020F0600000000000000" pitchFamily="50" charset="-128"/>
                <a:ea typeface="HG丸ｺﾞｼｯｸM-PRO" panose="020F0600000000000000" pitchFamily="50" charset="-128"/>
              </a:rPr>
              <a:t>月　　</a:t>
            </a:r>
            <a:r>
              <a:rPr lang="ja-JP" altLang="en-US" sz="2200" dirty="0">
                <a:solidFill>
                  <a:srgbClr val="FF0000"/>
                </a:solidFill>
                <a:latin typeface="HG丸ｺﾞｼｯｸM-PRO" panose="020F0600000000000000" pitchFamily="50" charset="-128"/>
                <a:ea typeface="HG丸ｺﾞｼｯｸM-PRO" panose="020F0600000000000000" pitchFamily="50" charset="-128"/>
              </a:rPr>
              <a:t>「地震等緊急時対応の手引き」改訂</a:t>
            </a:r>
            <a:endParaRPr lang="en-US" altLang="ja-JP" sz="22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2200" dirty="0">
                <a:latin typeface="HG丸ｺﾞｼｯｸM-PRO" panose="020F0600000000000000" pitchFamily="50" charset="-128"/>
                <a:ea typeface="HG丸ｺﾞｼｯｸM-PRO" panose="020F0600000000000000" pitchFamily="50" charset="-128"/>
              </a:rPr>
              <a:t>平成</a:t>
            </a:r>
            <a:r>
              <a:rPr lang="en-US" altLang="ja-JP" sz="2200" dirty="0">
                <a:latin typeface="HG丸ｺﾞｼｯｸM-PRO" panose="020F0600000000000000" pitchFamily="50" charset="-128"/>
                <a:ea typeface="HG丸ｺﾞｼｯｸM-PRO" panose="020F0600000000000000" pitchFamily="50" charset="-128"/>
              </a:rPr>
              <a:t>28</a:t>
            </a:r>
            <a:r>
              <a:rPr lang="ja-JP" altLang="en-US" sz="2200" dirty="0">
                <a:latin typeface="HG丸ｺﾞｼｯｸM-PRO" panose="020F0600000000000000" pitchFamily="50" charset="-128"/>
                <a:ea typeface="HG丸ｺﾞｼｯｸM-PRO" panose="020F0600000000000000" pitchFamily="50" charset="-128"/>
              </a:rPr>
              <a:t>年  </a:t>
            </a:r>
            <a:r>
              <a:rPr lang="en-US" altLang="ja-JP" sz="2200" dirty="0">
                <a:latin typeface="HG丸ｺﾞｼｯｸM-PRO" panose="020F0600000000000000" pitchFamily="50" charset="-128"/>
                <a:ea typeface="HG丸ｺﾞｼｯｸM-PRO" panose="020F0600000000000000" pitchFamily="50" charset="-128"/>
              </a:rPr>
              <a:t>4</a:t>
            </a:r>
            <a:r>
              <a:rPr lang="ja-JP" altLang="en-US" sz="2200" dirty="0">
                <a:latin typeface="HG丸ｺﾞｼｯｸM-PRO" panose="020F0600000000000000" pitchFamily="50" charset="-128"/>
                <a:ea typeface="HG丸ｺﾞｼｯｸM-PRO" panose="020F0600000000000000" pitchFamily="50" charset="-128"/>
              </a:rPr>
              <a:t>月～　</a:t>
            </a:r>
            <a:r>
              <a:rPr lang="ja-JP" altLang="en-US" dirty="0">
                <a:latin typeface="HG丸ｺﾞｼｯｸM-PRO" panose="020F0600000000000000" pitchFamily="50" charset="-128"/>
                <a:ea typeface="HG丸ｺﾞｼｯｸM-PRO" panose="020F0600000000000000" pitchFamily="50" charset="-128"/>
              </a:rPr>
              <a:t>平成</a:t>
            </a:r>
            <a:r>
              <a:rPr lang="en-US" altLang="ja-JP" dirty="0">
                <a:latin typeface="HG丸ｺﾞｼｯｸM-PRO" panose="020F0600000000000000" pitchFamily="50" charset="-128"/>
                <a:ea typeface="HG丸ｺﾞｼｯｸM-PRO" panose="020F0600000000000000" pitchFamily="50" charset="-128"/>
              </a:rPr>
              <a:t>28</a:t>
            </a:r>
            <a:r>
              <a:rPr lang="ja-JP" altLang="en-US" dirty="0">
                <a:latin typeface="HG丸ｺﾞｼｯｸM-PRO" panose="020F0600000000000000" pitchFamily="50" charset="-128"/>
                <a:ea typeface="HG丸ｺﾞｼｯｸM-PRO" panose="020F0600000000000000" pitchFamily="50" charset="-128"/>
              </a:rPr>
              <a:t>年熊本地震、平成</a:t>
            </a:r>
            <a:r>
              <a:rPr lang="en-US" altLang="ja-JP" dirty="0">
                <a:latin typeface="HG丸ｺﾞｼｯｸM-PRO" panose="020F0600000000000000" pitchFamily="50" charset="-128"/>
                <a:ea typeface="HG丸ｺﾞｼｯｸM-PRO" panose="020F0600000000000000" pitchFamily="50" charset="-128"/>
              </a:rPr>
              <a:t>30</a:t>
            </a:r>
            <a:r>
              <a:rPr lang="ja-JP" altLang="en-US" dirty="0">
                <a:latin typeface="HG丸ｺﾞｼｯｸM-PRO" panose="020F0600000000000000" pitchFamily="50" charset="-128"/>
                <a:ea typeface="HG丸ｺﾞｼｯｸM-PRO" panose="020F0600000000000000" pitchFamily="50" charset="-128"/>
              </a:rPr>
              <a:t>年</a:t>
            </a:r>
            <a:r>
              <a:rPr lang="en-US" altLang="ja-JP" dirty="0">
                <a:latin typeface="HG丸ｺﾞｼｯｸM-PRO" panose="020F0600000000000000" pitchFamily="50" charset="-128"/>
                <a:ea typeface="HG丸ｺﾞｼｯｸM-PRO" panose="020F0600000000000000" pitchFamily="50" charset="-128"/>
              </a:rPr>
              <a:t>7</a:t>
            </a:r>
            <a:r>
              <a:rPr lang="ja-JP" altLang="en-US" dirty="0">
                <a:latin typeface="HG丸ｺﾞｼｯｸM-PRO" panose="020F0600000000000000" pitchFamily="50" charset="-128"/>
                <a:ea typeface="HG丸ｺﾞｼｯｸM-PRO" panose="020F0600000000000000" pitchFamily="50" charset="-128"/>
              </a:rPr>
              <a:t>月豪雨、</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sz="2200" dirty="0">
                <a:latin typeface="HG丸ｺﾞｼｯｸM-PRO" panose="020F0600000000000000" pitchFamily="50" charset="-128"/>
                <a:ea typeface="HG丸ｺﾞｼｯｸM-PRO" panose="020F0600000000000000" pitchFamily="50" charset="-128"/>
              </a:rPr>
              <a:t>　  令和元年 </a:t>
            </a:r>
            <a:r>
              <a:rPr lang="en-US" altLang="ja-JP" sz="2200" dirty="0">
                <a:latin typeface="HG丸ｺﾞｼｯｸM-PRO" panose="020F0600000000000000" pitchFamily="50" charset="-128"/>
                <a:ea typeface="HG丸ｺﾞｼｯｸM-PRO" panose="020F0600000000000000" pitchFamily="50" charset="-128"/>
              </a:rPr>
              <a:t>10</a:t>
            </a:r>
            <a:r>
              <a:rPr lang="ja-JP" altLang="en-US" sz="2200" dirty="0">
                <a:latin typeface="HG丸ｺﾞｼｯｸM-PRO" panose="020F0600000000000000" pitchFamily="50" charset="-128"/>
                <a:ea typeface="HG丸ｺﾞｼｯｸM-PRO" panose="020F0600000000000000" pitchFamily="50" charset="-128"/>
              </a:rPr>
              <a:t>月　</a:t>
            </a:r>
            <a:r>
              <a:rPr lang="ja-JP" altLang="en-US" dirty="0">
                <a:latin typeface="HG丸ｺﾞｼｯｸM-PRO" panose="020F0600000000000000" pitchFamily="50" charset="-128"/>
                <a:ea typeface="HG丸ｺﾞｼｯｸM-PRO" panose="020F0600000000000000" pitchFamily="50" charset="-128"/>
              </a:rPr>
              <a:t>平成</a:t>
            </a:r>
            <a:r>
              <a:rPr lang="en-US" altLang="ja-JP" dirty="0">
                <a:latin typeface="HG丸ｺﾞｼｯｸM-PRO" panose="020F0600000000000000" pitchFamily="50" charset="-128"/>
                <a:ea typeface="HG丸ｺﾞｼｯｸM-PRO" panose="020F0600000000000000" pitchFamily="50" charset="-128"/>
              </a:rPr>
              <a:t>30</a:t>
            </a:r>
            <a:r>
              <a:rPr lang="ja-JP" altLang="en-US" dirty="0">
                <a:latin typeface="HG丸ｺﾞｼｯｸM-PRO" panose="020F0600000000000000" pitchFamily="50" charset="-128"/>
                <a:ea typeface="HG丸ｺﾞｼｯｸM-PRO" panose="020F0600000000000000" pitchFamily="50" charset="-128"/>
              </a:rPr>
              <a:t>年北海道胆振東部地震、令和元年東日本台風</a:t>
            </a:r>
            <a:endParaRPr lang="en-US" altLang="ja-JP" dirty="0">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lang="en-US" altLang="ja-JP" sz="2200" dirty="0">
              <a:latin typeface="HG丸ｺﾞｼｯｸM-PRO" panose="020F0600000000000000" pitchFamily="50" charset="-128"/>
              <a:ea typeface="HG丸ｺﾞｼｯｸM-PRO" panose="020F0600000000000000" pitchFamily="50" charset="-128"/>
            </a:endParaRPr>
          </a:p>
          <a:p>
            <a:pPr marL="0" indent="0">
              <a:buNone/>
            </a:pPr>
            <a:endParaRPr lang="en-US" altLang="ja-JP" sz="2200" dirty="0">
              <a:latin typeface="HG丸ｺﾞｼｯｸM-PRO" panose="020F0600000000000000" pitchFamily="50" charset="-128"/>
              <a:ea typeface="HG丸ｺﾞｼｯｸM-PRO" panose="020F0600000000000000" pitchFamily="50" charset="-128"/>
            </a:endParaRPr>
          </a:p>
          <a:p>
            <a:pPr marL="0" indent="0">
              <a:buNone/>
            </a:pPr>
            <a:endParaRPr lang="en-US" altLang="ja-JP" sz="2200" dirty="0">
              <a:latin typeface="HG丸ｺﾞｼｯｸM-PRO" panose="020F0600000000000000" pitchFamily="50" charset="-128"/>
              <a:ea typeface="HG丸ｺﾞｼｯｸM-PRO" panose="020F0600000000000000" pitchFamily="50" charset="-128"/>
            </a:endParaRPr>
          </a:p>
          <a:p>
            <a:pPr marL="0" indent="0">
              <a:buNone/>
            </a:pPr>
            <a:r>
              <a:rPr lang="ja-JP" altLang="en-US" sz="2200" dirty="0">
                <a:latin typeface="HG丸ｺﾞｼｯｸM-PRO" panose="020F0600000000000000" pitchFamily="50" charset="-128"/>
                <a:ea typeface="HG丸ｺﾞｼｯｸM-PRO" panose="020F0600000000000000" pitchFamily="50" charset="-128"/>
              </a:rPr>
              <a:t>・令和 ２年  ４月  </a:t>
            </a:r>
            <a:r>
              <a:rPr lang="ja-JP" altLang="en-US" sz="2200" dirty="0">
                <a:solidFill>
                  <a:srgbClr val="FF0000"/>
                </a:solidFill>
                <a:latin typeface="HG丸ｺﾞｼｯｸM-PRO" panose="020F0600000000000000" pitchFamily="50" charset="-128"/>
                <a:ea typeface="HG丸ｺﾞｼｯｸM-PRO" panose="020F0600000000000000" pitchFamily="50" charset="-128"/>
              </a:rPr>
              <a:t>　「地震等緊急時対応の手引き」改訂</a:t>
            </a:r>
          </a:p>
        </p:txBody>
      </p:sp>
      <p:sp>
        <p:nvSpPr>
          <p:cNvPr id="11" name="Oval 11">
            <a:extLst>
              <a:ext uri="{FF2B5EF4-FFF2-40B4-BE49-F238E27FC236}">
                <a16:creationId xmlns:a16="http://schemas.microsoft.com/office/drawing/2014/main" id="{AD99267B-FB8C-4676-8675-916AC3DF52B8}"/>
              </a:ext>
            </a:extLst>
          </p:cNvPr>
          <p:cNvSpPr>
            <a:spLocks noChangeArrowheads="1"/>
          </p:cNvSpPr>
          <p:nvPr/>
        </p:nvSpPr>
        <p:spPr bwMode="auto">
          <a:xfrm>
            <a:off x="3101088" y="5279653"/>
            <a:ext cx="4288432" cy="720725"/>
          </a:xfrm>
          <a:prstGeom prst="ellipse">
            <a:avLst/>
          </a:prstGeom>
          <a:solidFill>
            <a:schemeClr val="accent2">
              <a:lumMod val="40000"/>
              <a:lumOff val="60000"/>
            </a:schemeClr>
          </a:solidFill>
          <a:ln>
            <a:noFill/>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solidFill>
                  <a:srgbClr val="FF0000"/>
                </a:solidFill>
              </a:rPr>
              <a:t>受援体制の構築</a:t>
            </a:r>
            <a:endParaRPr lang="en-US" altLang="ja-JP" sz="1800" b="1" dirty="0">
              <a:solidFill>
                <a:srgbClr val="FF0000"/>
              </a:solidFill>
            </a:endParaRPr>
          </a:p>
          <a:p>
            <a:pPr algn="ctr" eaLnBrk="1" hangingPunct="1">
              <a:spcBef>
                <a:spcPct val="0"/>
              </a:spcBef>
              <a:buFontTx/>
              <a:buNone/>
            </a:pPr>
            <a:r>
              <a:rPr lang="ja-JP" altLang="en-US" sz="1800" b="1" dirty="0">
                <a:solidFill>
                  <a:srgbClr val="FF0000"/>
                </a:solidFill>
              </a:rPr>
              <a:t>小規模水道事業体への支援のあり方</a:t>
            </a:r>
          </a:p>
        </p:txBody>
      </p:sp>
      <p:sp>
        <p:nvSpPr>
          <p:cNvPr id="12" name="Oval 5">
            <a:extLst>
              <a:ext uri="{FF2B5EF4-FFF2-40B4-BE49-F238E27FC236}">
                <a16:creationId xmlns:a16="http://schemas.microsoft.com/office/drawing/2014/main" id="{68406130-C07E-4BBD-84D0-9647243A89A8}"/>
              </a:ext>
            </a:extLst>
          </p:cNvPr>
          <p:cNvSpPr>
            <a:spLocks noChangeArrowheads="1"/>
          </p:cNvSpPr>
          <p:nvPr/>
        </p:nvSpPr>
        <p:spPr bwMode="auto">
          <a:xfrm>
            <a:off x="899592" y="4796608"/>
            <a:ext cx="2120622" cy="720725"/>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0" dirty="0">
                <a:solidFill>
                  <a:srgbClr val="0000FF"/>
                </a:solidFill>
              </a:rPr>
              <a:t>新たな知見</a:t>
            </a:r>
          </a:p>
        </p:txBody>
      </p:sp>
      <p:sp>
        <p:nvSpPr>
          <p:cNvPr id="7" name="Oval 11">
            <a:extLst>
              <a:ext uri="{FF2B5EF4-FFF2-40B4-BE49-F238E27FC236}">
                <a16:creationId xmlns:a16="http://schemas.microsoft.com/office/drawing/2014/main" id="{D4526483-3E9D-4AAA-88A6-CE9FAFEA3AE2}"/>
              </a:ext>
            </a:extLst>
          </p:cNvPr>
          <p:cNvSpPr>
            <a:spLocks noChangeArrowheads="1"/>
          </p:cNvSpPr>
          <p:nvPr/>
        </p:nvSpPr>
        <p:spPr bwMode="auto">
          <a:xfrm>
            <a:off x="3101088" y="4510168"/>
            <a:ext cx="4288432" cy="720725"/>
          </a:xfrm>
          <a:prstGeom prst="ellipse">
            <a:avLst/>
          </a:prstGeom>
          <a:solidFill>
            <a:schemeClr val="accent5">
              <a:lumMod val="40000"/>
              <a:lumOff val="60000"/>
            </a:schemeClr>
          </a:solidFill>
          <a:ln>
            <a:noFill/>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solidFill>
                  <a:srgbClr val="0000FF"/>
                </a:solidFill>
              </a:rPr>
              <a:t>情報伝達訓練（平成</a:t>
            </a:r>
            <a:r>
              <a:rPr lang="en-US" altLang="ja-JP" sz="1800" b="1" dirty="0">
                <a:solidFill>
                  <a:srgbClr val="0000FF"/>
                </a:solidFill>
              </a:rPr>
              <a:t>29</a:t>
            </a:r>
            <a:r>
              <a:rPr lang="ja-JP" altLang="en-US" sz="1800" b="1" dirty="0">
                <a:solidFill>
                  <a:srgbClr val="0000FF"/>
                </a:solidFill>
              </a:rPr>
              <a:t>年）</a:t>
            </a:r>
            <a:endParaRPr lang="en-US" altLang="ja-JP" sz="1800" b="1" dirty="0">
              <a:solidFill>
                <a:srgbClr val="0000FF"/>
              </a:solidFill>
            </a:endParaRPr>
          </a:p>
          <a:p>
            <a:pPr algn="ctr" eaLnBrk="1" hangingPunct="1">
              <a:spcBef>
                <a:spcPct val="0"/>
              </a:spcBef>
              <a:buFontTx/>
              <a:buNone/>
            </a:pPr>
            <a:r>
              <a:rPr lang="ja-JP" altLang="en-US" sz="1800" b="1" dirty="0">
                <a:solidFill>
                  <a:srgbClr val="0000FF"/>
                </a:solidFill>
              </a:rPr>
              <a:t>全国参集訓練（平成</a:t>
            </a:r>
            <a:r>
              <a:rPr lang="en-US" altLang="ja-JP" sz="1800" b="1" dirty="0">
                <a:solidFill>
                  <a:srgbClr val="0000FF"/>
                </a:solidFill>
              </a:rPr>
              <a:t>30</a:t>
            </a:r>
            <a:r>
              <a:rPr lang="ja-JP" altLang="en-US" sz="1800" b="1" dirty="0">
                <a:solidFill>
                  <a:srgbClr val="0000FF"/>
                </a:solidFill>
              </a:rPr>
              <a:t>年）</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ー 3">
            <a:extLst>
              <a:ext uri="{FF2B5EF4-FFF2-40B4-BE49-F238E27FC236}">
                <a16:creationId xmlns:a16="http://schemas.microsoft.com/office/drawing/2014/main" id="{3587930D-B3E5-41D7-BAD9-4053BC18115B}"/>
              </a:ext>
            </a:extLst>
          </p:cNvPr>
          <p:cNvSpPr>
            <a:spLocks noGrp="1"/>
          </p:cNvSpPr>
          <p:nvPr>
            <p:ph type="sldNum" sz="quarter" idx="12"/>
          </p:nvPr>
        </p:nvSpPr>
        <p:spPr>
          <a:xfrm>
            <a:off x="6896098" y="6415555"/>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B0511BA-89F1-41B3-B41E-D23412F150D9}" type="slidenum">
              <a:rPr lang="en-US" altLang="ja-JP" sz="900" smtClean="0">
                <a:latin typeface="HG丸ｺﾞｼｯｸM-PRO" panose="020F0600000000000000" pitchFamily="50" charset="-128"/>
                <a:ea typeface="HG丸ｺﾞｼｯｸM-PRO" panose="020F0600000000000000" pitchFamily="50" charset="-128"/>
              </a:rPr>
              <a:pPr>
                <a:spcBef>
                  <a:spcPct val="0"/>
                </a:spcBef>
                <a:buFontTx/>
                <a:buNone/>
              </a:pPr>
              <a:t>30</a:t>
            </a:fld>
            <a:endParaRPr lang="en-US" altLang="ja-JP" sz="900" dirty="0">
              <a:latin typeface="HG丸ｺﾞｼｯｸM-PRO" panose="020F0600000000000000" pitchFamily="50" charset="-128"/>
              <a:ea typeface="HG丸ｺﾞｼｯｸM-PRO" panose="020F0600000000000000" pitchFamily="50" charset="-128"/>
            </a:endParaRPr>
          </a:p>
        </p:txBody>
      </p:sp>
      <p:sp>
        <p:nvSpPr>
          <p:cNvPr id="8" name="Rectangle 2">
            <a:extLst>
              <a:ext uri="{FF2B5EF4-FFF2-40B4-BE49-F238E27FC236}">
                <a16:creationId xmlns:a16="http://schemas.microsoft.com/office/drawing/2014/main" id="{C68B08F4-BB8E-4B22-9FFB-55ACBE073B7B}"/>
              </a:ext>
            </a:extLst>
          </p:cNvPr>
          <p:cNvSpPr txBox="1">
            <a:spLocks noChangeArrowheads="1"/>
          </p:cNvSpPr>
          <p:nvPr/>
        </p:nvSpPr>
        <p:spPr bwMode="auto">
          <a:xfrm>
            <a:off x="6896098" y="0"/>
            <a:ext cx="224790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ja-JP" altLang="en-US"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手引き </a:t>
            </a:r>
            <a:r>
              <a:rPr lang="en-US" altLang="ja-JP"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P13</a:t>
            </a:r>
            <a:r>
              <a:rPr lang="ja-JP" altLang="en-US"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en-US" altLang="ja-JP"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14》</a:t>
            </a:r>
            <a:r>
              <a:rPr lang="ja-JP" altLang="en-US"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　</a:t>
            </a:r>
          </a:p>
        </p:txBody>
      </p:sp>
      <p:sp>
        <p:nvSpPr>
          <p:cNvPr id="9" name="Rectangle 2">
            <a:extLst>
              <a:ext uri="{FF2B5EF4-FFF2-40B4-BE49-F238E27FC236}">
                <a16:creationId xmlns:a16="http://schemas.microsoft.com/office/drawing/2014/main" id="{31111EB8-2138-4A24-97A0-232F8E2711AF}"/>
              </a:ext>
            </a:extLst>
          </p:cNvPr>
          <p:cNvSpPr txBox="1">
            <a:spLocks noChangeArrowheads="1"/>
          </p:cNvSpPr>
          <p:nvPr/>
        </p:nvSpPr>
        <p:spPr bwMode="auto">
          <a:xfrm>
            <a:off x="190498" y="345702"/>
            <a:ext cx="87630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800" b="0" kern="0" dirty="0">
                <a:latin typeface="HG丸ｺﾞｼｯｸM-PRO" panose="020F0600000000000000" pitchFamily="50" charset="-128"/>
                <a:ea typeface="HG丸ｺﾞｼｯｸM-PRO" panose="020F0600000000000000" pitchFamily="50" charset="-128"/>
              </a:rPr>
              <a:t>４－４．応援隊の出動</a:t>
            </a:r>
          </a:p>
        </p:txBody>
      </p:sp>
      <p:sp>
        <p:nvSpPr>
          <p:cNvPr id="11" name="Rectangle 2">
            <a:extLst>
              <a:ext uri="{FF2B5EF4-FFF2-40B4-BE49-F238E27FC236}">
                <a16:creationId xmlns:a16="http://schemas.microsoft.com/office/drawing/2014/main" id="{153BF17B-4F0B-4C96-96E2-CD508A53419A}"/>
              </a:ext>
            </a:extLst>
          </p:cNvPr>
          <p:cNvSpPr txBox="1">
            <a:spLocks noChangeArrowheads="1"/>
          </p:cNvSpPr>
          <p:nvPr/>
        </p:nvSpPr>
        <p:spPr bwMode="auto">
          <a:xfrm>
            <a:off x="190498" y="997305"/>
            <a:ext cx="8763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400" kern="0" dirty="0">
                <a:latin typeface="HG丸ｺﾞｼｯｸM-PRO" panose="020F0600000000000000" pitchFamily="50" charset="-128"/>
                <a:ea typeface="HG丸ｺﾞｼｯｸM-PRO" panose="020F0600000000000000" pitchFamily="50" charset="-128"/>
              </a:rPr>
              <a:t>（１）</a:t>
            </a:r>
            <a:r>
              <a:rPr lang="ja-JP" altLang="en-US" sz="2400" b="0" kern="0" dirty="0">
                <a:latin typeface="HG丸ｺﾞｼｯｸM-PRO" panose="020F0600000000000000" pitchFamily="50" charset="-128"/>
                <a:ea typeface="HG丸ｺﾞｼｯｸM-PRO" panose="020F0600000000000000" pitchFamily="50" charset="-128"/>
              </a:rPr>
              <a:t>応援活動への出動</a:t>
            </a:r>
          </a:p>
        </p:txBody>
      </p:sp>
      <p:sp>
        <p:nvSpPr>
          <p:cNvPr id="10" name="Text Box 5">
            <a:extLst>
              <a:ext uri="{FF2B5EF4-FFF2-40B4-BE49-F238E27FC236}">
                <a16:creationId xmlns:a16="http://schemas.microsoft.com/office/drawing/2014/main" id="{38488D4E-F4B1-4C38-9CDA-9A0559B16B21}"/>
              </a:ext>
            </a:extLst>
          </p:cNvPr>
          <p:cNvSpPr txBox="1">
            <a:spLocks noChangeArrowheads="1"/>
          </p:cNvSpPr>
          <p:nvPr/>
        </p:nvSpPr>
        <p:spPr bwMode="auto">
          <a:xfrm>
            <a:off x="585785" y="1526369"/>
            <a:ext cx="7972425" cy="1902631"/>
          </a:xfrm>
          <a:prstGeom prst="rect">
            <a:avLst/>
          </a:prstGeom>
          <a:solidFill>
            <a:srgbClr val="FFFF99"/>
          </a:solidFill>
          <a:ln w="9525">
            <a:solidFill>
              <a:schemeClr val="tx1"/>
            </a:solidFill>
            <a:miter lim="800000"/>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50000"/>
              </a:spcBef>
              <a:buFont typeface="Wingdings" panose="05000000000000000000" pitchFamily="2" charset="2"/>
              <a:buChar char="Ø"/>
            </a:pPr>
            <a:r>
              <a:rPr lang="ja-JP" altLang="en-US" sz="2000" b="0" dirty="0">
                <a:latin typeface="HG丸ｺﾞｼｯｸM-PRO" panose="020F0600000000000000" pitchFamily="50" charset="-128"/>
                <a:ea typeface="HG丸ｺﾞｼｯｸM-PRO" panose="020F0600000000000000" pitchFamily="50" charset="-128"/>
              </a:rPr>
              <a:t>応援隊は、原則として所属する都府県支部長等からの要請に基づいて出動する</a:t>
            </a:r>
            <a:endParaRPr lang="en-US" altLang="ja-JP" sz="2000" b="0" dirty="0">
              <a:latin typeface="HG丸ｺﾞｼｯｸM-PRO" panose="020F0600000000000000" pitchFamily="50" charset="-128"/>
              <a:ea typeface="HG丸ｺﾞｼｯｸM-PRO" panose="020F0600000000000000" pitchFamily="50" charset="-128"/>
            </a:endParaRPr>
          </a:p>
          <a:p>
            <a:pPr eaLnBrk="1" hangingPunct="1">
              <a:lnSpc>
                <a:spcPct val="120000"/>
              </a:lnSpc>
              <a:spcBef>
                <a:spcPct val="50000"/>
              </a:spcBef>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出動車両については、書面により都府県支部長等に連絡を行う</a:t>
            </a: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spcBef>
                <a:spcPct val="50000"/>
              </a:spcBef>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資料１、様式６）</a:t>
            </a:r>
            <a:endParaRPr lang="ja-JP" altLang="en-US" sz="2000" dirty="0">
              <a:latin typeface="HG丸ｺﾞｼｯｸM-PRO" panose="020F0600000000000000" pitchFamily="50" charset="-128"/>
              <a:ea typeface="HG丸ｺﾞｼｯｸM-PRO" panose="020F0600000000000000" pitchFamily="50" charset="-128"/>
            </a:endParaRPr>
          </a:p>
        </p:txBody>
      </p:sp>
      <p:sp>
        <p:nvSpPr>
          <p:cNvPr id="12" name="Text Box 5">
            <a:extLst>
              <a:ext uri="{FF2B5EF4-FFF2-40B4-BE49-F238E27FC236}">
                <a16:creationId xmlns:a16="http://schemas.microsoft.com/office/drawing/2014/main" id="{FAB99B30-EA0B-4661-9285-7DCC38202116}"/>
              </a:ext>
            </a:extLst>
          </p:cNvPr>
          <p:cNvSpPr txBox="1">
            <a:spLocks noChangeArrowheads="1"/>
          </p:cNvSpPr>
          <p:nvPr/>
        </p:nvSpPr>
        <p:spPr bwMode="auto">
          <a:xfrm>
            <a:off x="827584" y="3531026"/>
            <a:ext cx="863068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dirty="0">
                <a:latin typeface="HG丸ｺﾞｼｯｸM-PRO" panose="020F0600000000000000" pitchFamily="50" charset="-128"/>
                <a:ea typeface="HG丸ｺﾞｼｯｸM-PRO" panose="020F0600000000000000" pitchFamily="50" charset="-128"/>
              </a:rPr>
              <a:t>＜ただし、広域災害の初動期等には以下の状況が想定される＞</a:t>
            </a:r>
            <a:endParaRPr lang="en-US" altLang="ja-JP" sz="1800" dirty="0">
              <a:latin typeface="HG丸ｺﾞｼｯｸM-PRO" panose="020F0600000000000000" pitchFamily="50" charset="-128"/>
              <a:ea typeface="HG丸ｺﾞｼｯｸM-PRO" panose="020F0600000000000000" pitchFamily="50" charset="-128"/>
            </a:endParaRPr>
          </a:p>
          <a:p>
            <a:pPr>
              <a:spcBef>
                <a:spcPct val="50000"/>
              </a:spcBef>
              <a:buNone/>
            </a:pPr>
            <a:r>
              <a:rPr lang="ja-JP" altLang="en-US" sz="1800" dirty="0">
                <a:latin typeface="HG丸ｺﾞｼｯｸM-PRO" panose="020F0600000000000000" pitchFamily="50" charset="-128"/>
                <a:ea typeface="HG丸ｺﾞｼｯｸM-PRO" panose="020F0600000000000000" pitchFamily="50" charset="-128"/>
              </a:rPr>
              <a:t>　●応援先に関する情報が十分に得られない状態での出動</a:t>
            </a:r>
            <a:endParaRPr lang="en-US" altLang="ja-JP" sz="1800" dirty="0">
              <a:latin typeface="HG丸ｺﾞｼｯｸM-PRO" panose="020F0600000000000000" pitchFamily="50" charset="-128"/>
              <a:ea typeface="HG丸ｺﾞｼｯｸM-PRO" panose="020F0600000000000000" pitchFamily="50" charset="-128"/>
            </a:endParaRPr>
          </a:p>
          <a:p>
            <a:pPr>
              <a:spcBef>
                <a:spcPct val="50000"/>
              </a:spcBef>
              <a:buNone/>
            </a:pPr>
            <a:r>
              <a:rPr lang="ja-JP" altLang="en-US" sz="1800" dirty="0">
                <a:latin typeface="HG丸ｺﾞｼｯｸM-PRO" panose="020F0600000000000000" pitchFamily="50" charset="-128"/>
                <a:ea typeface="HG丸ｺﾞｼｯｸM-PRO" panose="020F0600000000000000" pitchFamily="50" charset="-128"/>
              </a:rPr>
              <a:t>　●応援先未定のまま、中継水道事業体等を当面の目的地としての出動</a:t>
            </a:r>
            <a:endParaRPr lang="en-US" altLang="ja-JP" sz="1800" dirty="0">
              <a:latin typeface="HG丸ｺﾞｼｯｸM-PRO" panose="020F0600000000000000" pitchFamily="50" charset="-128"/>
              <a:ea typeface="HG丸ｺﾞｼｯｸM-PRO" panose="020F0600000000000000" pitchFamily="50" charset="-128"/>
            </a:endParaRPr>
          </a:p>
          <a:p>
            <a:pPr>
              <a:spcBef>
                <a:spcPct val="50000"/>
              </a:spcBef>
              <a:buNone/>
            </a:pPr>
            <a:r>
              <a:rPr lang="ja-JP" altLang="en-US" sz="1800" dirty="0">
                <a:latin typeface="HG丸ｺﾞｼｯｸM-PRO" panose="020F0600000000000000" pitchFamily="50" charset="-128"/>
                <a:ea typeface="HG丸ｺﾞｼｯｸM-PRO" panose="020F0600000000000000" pitchFamily="50" charset="-128"/>
              </a:rPr>
              <a:t>　●複数の応援先に分かれた給水車の出動</a:t>
            </a:r>
            <a:endParaRPr lang="en-US" altLang="ja-JP" sz="1800" dirty="0">
              <a:latin typeface="HG丸ｺﾞｼｯｸM-PRO" panose="020F0600000000000000" pitchFamily="50" charset="-128"/>
              <a:ea typeface="HG丸ｺﾞｼｯｸM-PRO" panose="020F0600000000000000" pitchFamily="50" charset="-128"/>
            </a:endParaRPr>
          </a:p>
          <a:p>
            <a:pPr>
              <a:spcBef>
                <a:spcPct val="50000"/>
              </a:spcBef>
              <a:buNone/>
            </a:pPr>
            <a:r>
              <a:rPr lang="ja-JP" altLang="en-US" sz="1800" dirty="0">
                <a:latin typeface="HG丸ｺﾞｼｯｸM-PRO" panose="020F0600000000000000" pitchFamily="50" charset="-128"/>
                <a:ea typeface="HG丸ｺﾞｼｯｸM-PRO" panose="020F0600000000000000" pitchFamily="50" charset="-128"/>
              </a:rPr>
              <a:t>　●被災水道事業体に到着後、活動の機会が得られず待機</a:t>
            </a:r>
            <a:endParaRPr lang="en-US" altLang="ja-JP" sz="1800" b="0" dirty="0">
              <a:latin typeface="HG丸ｺﾞｼｯｸM-PRO" panose="020F0600000000000000" pitchFamily="50" charset="-128"/>
              <a:ea typeface="HG丸ｺﾞｼｯｸM-PRO" panose="020F0600000000000000" pitchFamily="50" charset="-128"/>
            </a:endParaRPr>
          </a:p>
        </p:txBody>
      </p:sp>
      <p:sp>
        <p:nvSpPr>
          <p:cNvPr id="2" name="左中かっこ 1">
            <a:extLst>
              <a:ext uri="{FF2B5EF4-FFF2-40B4-BE49-F238E27FC236}">
                <a16:creationId xmlns:a16="http://schemas.microsoft.com/office/drawing/2014/main" id="{F6D07640-1360-405D-99A8-A795943524FD}"/>
              </a:ext>
            </a:extLst>
          </p:cNvPr>
          <p:cNvSpPr/>
          <p:nvPr/>
        </p:nvSpPr>
        <p:spPr>
          <a:xfrm>
            <a:off x="683568" y="3991812"/>
            <a:ext cx="432048" cy="1562472"/>
          </a:xfrm>
          <a:prstGeom prst="leftBrace">
            <a:avLst>
              <a:gd name="adj1" fmla="val 8333"/>
              <a:gd name="adj2" fmla="val 16074"/>
            </a:avLst>
          </a:prstGeom>
          <a:ln>
            <a:solidFill>
              <a:srgbClr val="0033CC"/>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n w="0"/>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endParaRPr>
          </a:p>
        </p:txBody>
      </p:sp>
      <p:sp>
        <p:nvSpPr>
          <p:cNvPr id="3" name="矢印: 右カーブ 2">
            <a:extLst>
              <a:ext uri="{FF2B5EF4-FFF2-40B4-BE49-F238E27FC236}">
                <a16:creationId xmlns:a16="http://schemas.microsoft.com/office/drawing/2014/main" id="{DED90A76-1FAB-4E3B-ACD3-5B951BA38100}"/>
              </a:ext>
            </a:extLst>
          </p:cNvPr>
          <p:cNvSpPr/>
          <p:nvPr/>
        </p:nvSpPr>
        <p:spPr>
          <a:xfrm>
            <a:off x="90414" y="4221088"/>
            <a:ext cx="593154" cy="163960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p:txBody>
      </p:sp>
      <p:sp>
        <p:nvSpPr>
          <p:cNvPr id="13" name="Text Box 5">
            <a:extLst>
              <a:ext uri="{FF2B5EF4-FFF2-40B4-BE49-F238E27FC236}">
                <a16:creationId xmlns:a16="http://schemas.microsoft.com/office/drawing/2014/main" id="{7B1C37E7-C8B5-41B1-A739-A7E63C6CD89D}"/>
              </a:ext>
            </a:extLst>
          </p:cNvPr>
          <p:cNvSpPr txBox="1">
            <a:spLocks noChangeArrowheads="1"/>
          </p:cNvSpPr>
          <p:nvPr/>
        </p:nvSpPr>
        <p:spPr bwMode="auto">
          <a:xfrm>
            <a:off x="613371" y="5830404"/>
            <a:ext cx="86306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None/>
            </a:pPr>
            <a:r>
              <a:rPr lang="ja-JP" altLang="en-US" sz="1800" b="1" u="sng" dirty="0">
                <a:solidFill>
                  <a:srgbClr val="FF0066"/>
                </a:solidFill>
                <a:latin typeface="HG丸ｺﾞｼｯｸM-PRO" panose="020F0600000000000000" pitchFamily="50" charset="-128"/>
                <a:ea typeface="HG丸ｺﾞｼｯｸM-PRO" panose="020F0600000000000000" pitchFamily="50" charset="-128"/>
              </a:rPr>
              <a:t>全ての関係者（本部、支部、被災・応援事業体等）が、その解消に取り組む</a:t>
            </a:r>
            <a:endParaRPr lang="en-US" altLang="ja-JP" sz="1800" b="1" u="sng" dirty="0">
              <a:solidFill>
                <a:srgbClr val="FF0066"/>
              </a:solidFill>
              <a:latin typeface="HG丸ｺﾞｼｯｸM-PRO" panose="020F0600000000000000" pitchFamily="50" charset="-128"/>
              <a:ea typeface="HG丸ｺﾞｼｯｸM-PRO" panose="020F0600000000000000" pitchFamily="50" charset="-128"/>
            </a:endParaRPr>
          </a:p>
        </p:txBody>
      </p:sp>
      <p:sp>
        <p:nvSpPr>
          <p:cNvPr id="14" name="フッター プレースホルダー 1">
            <a:extLst>
              <a:ext uri="{FF2B5EF4-FFF2-40B4-BE49-F238E27FC236}">
                <a16:creationId xmlns:a16="http://schemas.microsoft.com/office/drawing/2014/main" id="{4D8A0C2F-BF07-478F-BAEF-9423BF3E83F5}"/>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2470742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ー 3">
            <a:extLst>
              <a:ext uri="{FF2B5EF4-FFF2-40B4-BE49-F238E27FC236}">
                <a16:creationId xmlns:a16="http://schemas.microsoft.com/office/drawing/2014/main" id="{3587930D-B3E5-41D7-BAD9-4053BC18115B}"/>
              </a:ext>
            </a:extLst>
          </p:cNvPr>
          <p:cNvSpPr>
            <a:spLocks noGrp="1"/>
          </p:cNvSpPr>
          <p:nvPr>
            <p:ph type="sldNum" sz="quarter" idx="12"/>
          </p:nvPr>
        </p:nvSpPr>
        <p:spPr>
          <a:xfrm>
            <a:off x="7021884" y="6460510"/>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B0511BA-89F1-41B3-B41E-D23412F150D9}" type="slidenum">
              <a:rPr lang="en-US" altLang="ja-JP" sz="900" smtClean="0">
                <a:latin typeface="HG丸ｺﾞｼｯｸM-PRO" panose="020F0600000000000000" pitchFamily="50" charset="-128"/>
                <a:ea typeface="HG丸ｺﾞｼｯｸM-PRO" panose="020F0600000000000000" pitchFamily="50" charset="-128"/>
              </a:rPr>
              <a:pPr>
                <a:spcBef>
                  <a:spcPct val="0"/>
                </a:spcBef>
                <a:buFontTx/>
                <a:buNone/>
              </a:pPr>
              <a:t>31</a:t>
            </a:fld>
            <a:endParaRPr lang="en-US" altLang="ja-JP" sz="900">
              <a:latin typeface="HG丸ｺﾞｼｯｸM-PRO" panose="020F0600000000000000" pitchFamily="50" charset="-128"/>
              <a:ea typeface="HG丸ｺﾞｼｯｸM-PRO" panose="020F0600000000000000" pitchFamily="50" charset="-128"/>
            </a:endParaRPr>
          </a:p>
        </p:txBody>
      </p:sp>
      <p:sp>
        <p:nvSpPr>
          <p:cNvPr id="8" name="Rectangle 2">
            <a:extLst>
              <a:ext uri="{FF2B5EF4-FFF2-40B4-BE49-F238E27FC236}">
                <a16:creationId xmlns:a16="http://schemas.microsoft.com/office/drawing/2014/main" id="{C68B08F4-BB8E-4B22-9FFB-55ACBE073B7B}"/>
              </a:ext>
            </a:extLst>
          </p:cNvPr>
          <p:cNvSpPr txBox="1">
            <a:spLocks noChangeArrowheads="1"/>
          </p:cNvSpPr>
          <p:nvPr/>
        </p:nvSpPr>
        <p:spPr bwMode="auto">
          <a:xfrm>
            <a:off x="7596188" y="0"/>
            <a:ext cx="15478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ja-JP" altLang="en-US"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手引き </a:t>
            </a:r>
            <a:r>
              <a:rPr lang="en-US" altLang="ja-JP"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P14》</a:t>
            </a:r>
            <a:r>
              <a:rPr lang="ja-JP" altLang="en-US"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　</a:t>
            </a:r>
          </a:p>
        </p:txBody>
      </p:sp>
      <p:sp>
        <p:nvSpPr>
          <p:cNvPr id="9" name="Rectangle 2">
            <a:extLst>
              <a:ext uri="{FF2B5EF4-FFF2-40B4-BE49-F238E27FC236}">
                <a16:creationId xmlns:a16="http://schemas.microsoft.com/office/drawing/2014/main" id="{31111EB8-2138-4A24-97A0-232F8E2711AF}"/>
              </a:ext>
            </a:extLst>
          </p:cNvPr>
          <p:cNvSpPr txBox="1">
            <a:spLocks noChangeArrowheads="1"/>
          </p:cNvSpPr>
          <p:nvPr/>
        </p:nvSpPr>
        <p:spPr bwMode="auto">
          <a:xfrm>
            <a:off x="297231" y="1114467"/>
            <a:ext cx="87630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800" b="0" kern="0" dirty="0">
                <a:latin typeface="HG丸ｺﾞｼｯｸM-PRO" panose="020F0600000000000000" pitchFamily="50" charset="-128"/>
                <a:ea typeface="HG丸ｺﾞｼｯｸM-PRO" panose="020F0600000000000000" pitchFamily="50" charset="-128"/>
              </a:rPr>
              <a:t>４－４．応援隊の出動</a:t>
            </a:r>
          </a:p>
        </p:txBody>
      </p:sp>
      <p:sp>
        <p:nvSpPr>
          <p:cNvPr id="11" name="Rectangle 2">
            <a:extLst>
              <a:ext uri="{FF2B5EF4-FFF2-40B4-BE49-F238E27FC236}">
                <a16:creationId xmlns:a16="http://schemas.microsoft.com/office/drawing/2014/main" id="{153BF17B-4F0B-4C96-96E2-CD508A53419A}"/>
              </a:ext>
            </a:extLst>
          </p:cNvPr>
          <p:cNvSpPr txBox="1">
            <a:spLocks noChangeArrowheads="1"/>
          </p:cNvSpPr>
          <p:nvPr/>
        </p:nvSpPr>
        <p:spPr bwMode="auto">
          <a:xfrm>
            <a:off x="297231" y="2060848"/>
            <a:ext cx="8763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000" kern="0" dirty="0">
                <a:latin typeface="HG丸ｺﾞｼｯｸM-PRO" panose="020F0600000000000000" pitchFamily="50" charset="-128"/>
                <a:ea typeface="HG丸ｺﾞｼｯｸM-PRO" panose="020F0600000000000000" pitchFamily="50" charset="-128"/>
              </a:rPr>
              <a:t>（２）被災地に関する情報収集</a:t>
            </a:r>
            <a:endParaRPr lang="ja-JP" altLang="en-US" sz="2000" b="0" kern="0" dirty="0">
              <a:latin typeface="HG丸ｺﾞｼｯｸM-PRO" panose="020F0600000000000000" pitchFamily="50" charset="-128"/>
              <a:ea typeface="HG丸ｺﾞｼｯｸM-PRO" panose="020F0600000000000000" pitchFamily="50" charset="-128"/>
            </a:endParaRPr>
          </a:p>
        </p:txBody>
      </p:sp>
      <p:sp>
        <p:nvSpPr>
          <p:cNvPr id="10" name="Text Box 5">
            <a:extLst>
              <a:ext uri="{FF2B5EF4-FFF2-40B4-BE49-F238E27FC236}">
                <a16:creationId xmlns:a16="http://schemas.microsoft.com/office/drawing/2014/main" id="{38488D4E-F4B1-4C38-9CDA-9A0559B16B21}"/>
              </a:ext>
            </a:extLst>
          </p:cNvPr>
          <p:cNvSpPr txBox="1">
            <a:spLocks noChangeArrowheads="1"/>
          </p:cNvSpPr>
          <p:nvPr/>
        </p:nvSpPr>
        <p:spPr bwMode="auto">
          <a:xfrm>
            <a:off x="492584" y="2646571"/>
            <a:ext cx="8297313" cy="2129699"/>
          </a:xfrm>
          <a:prstGeom prst="rect">
            <a:avLst/>
          </a:prstGeom>
          <a:solidFill>
            <a:srgbClr val="FFFF99"/>
          </a:solidFill>
          <a:ln w="9525">
            <a:solidFill>
              <a:schemeClr val="tx1"/>
            </a:solidFill>
            <a:miter lim="800000"/>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20000"/>
              </a:lnSpc>
              <a:spcBef>
                <a:spcPct val="50000"/>
              </a:spcBef>
              <a:buFont typeface="Wingdings" panose="05000000000000000000" pitchFamily="2" charset="2"/>
              <a:buChar char="Ø"/>
            </a:pPr>
            <a:r>
              <a:rPr lang="ja-JP" altLang="en-US" sz="1800" dirty="0">
                <a:latin typeface="HG丸ｺﾞｼｯｸM-PRO" panose="020F0600000000000000" pitchFamily="50" charset="-128"/>
                <a:ea typeface="HG丸ｺﾞｼｯｸM-PRO" panose="020F0600000000000000" pitchFamily="50" charset="-128"/>
              </a:rPr>
              <a:t>応援隊の出動に際し、応援水道事業体は日本水道協会救援本部又は現地調整隊等を通じて被災地の情報収集に努める</a:t>
            </a:r>
          </a:p>
          <a:p>
            <a:pPr>
              <a:lnSpc>
                <a:spcPct val="120000"/>
              </a:lnSpc>
              <a:spcBef>
                <a:spcPct val="50000"/>
              </a:spcBef>
              <a:buFont typeface="Wingdings" panose="05000000000000000000" pitchFamily="2" charset="2"/>
              <a:buChar char="Ø"/>
            </a:pPr>
            <a:r>
              <a:rPr lang="ja-JP" altLang="en-US" sz="1800" dirty="0">
                <a:latin typeface="HG丸ｺﾞｼｯｸM-PRO" panose="020F0600000000000000" pitchFamily="50" charset="-128"/>
                <a:ea typeface="HG丸ｺﾞｼｯｸM-PRO" panose="020F0600000000000000" pitchFamily="50" charset="-128"/>
              </a:rPr>
              <a:t>日本水道協会救援本部、被災地方支部長及び被災都府県支部長等は、被災水道事業体及び関係機関との連携により、現地へ至る交通機関の状況や道路情報等を収集し、適宜、応援水道事業体へ連絡するよう努める</a:t>
            </a:r>
          </a:p>
        </p:txBody>
      </p:sp>
      <p:sp>
        <p:nvSpPr>
          <p:cNvPr id="12" name="フッター プレースホルダー 1">
            <a:extLst>
              <a:ext uri="{FF2B5EF4-FFF2-40B4-BE49-F238E27FC236}">
                <a16:creationId xmlns:a16="http://schemas.microsoft.com/office/drawing/2014/main" id="{353047F8-2028-4AB5-B75E-B652678E0626}"/>
              </a:ext>
            </a:extLst>
          </p:cNvPr>
          <p:cNvSpPr>
            <a:spLocks noGrp="1"/>
          </p:cNvSpPr>
          <p:nvPr>
            <p:ph type="ftr" sz="quarter" idx="11"/>
          </p:nvPr>
        </p:nvSpPr>
        <p:spPr>
          <a:xfrm>
            <a:off x="3028947" y="6541769"/>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930231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ー 3">
            <a:extLst>
              <a:ext uri="{FF2B5EF4-FFF2-40B4-BE49-F238E27FC236}">
                <a16:creationId xmlns:a16="http://schemas.microsoft.com/office/drawing/2014/main" id="{3587930D-B3E5-41D7-BAD9-4053BC18115B}"/>
              </a:ext>
            </a:extLst>
          </p:cNvPr>
          <p:cNvSpPr>
            <a:spLocks noGrp="1"/>
          </p:cNvSpPr>
          <p:nvPr>
            <p:ph type="sldNum" sz="quarter" idx="12"/>
          </p:nvPr>
        </p:nvSpPr>
        <p:spPr>
          <a:xfrm>
            <a:off x="7086600" y="6459151"/>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B0511BA-89F1-41B3-B41E-D23412F150D9}" type="slidenum">
              <a:rPr lang="en-US" altLang="ja-JP" sz="1100" smtClean="0"/>
              <a:pPr>
                <a:spcBef>
                  <a:spcPct val="0"/>
                </a:spcBef>
                <a:buFontTx/>
                <a:buNone/>
              </a:pPr>
              <a:t>32</a:t>
            </a:fld>
            <a:endParaRPr lang="en-US" altLang="ja-JP" sz="1100" dirty="0"/>
          </a:p>
        </p:txBody>
      </p:sp>
      <p:sp>
        <p:nvSpPr>
          <p:cNvPr id="8" name="Rectangle 2">
            <a:extLst>
              <a:ext uri="{FF2B5EF4-FFF2-40B4-BE49-F238E27FC236}">
                <a16:creationId xmlns:a16="http://schemas.microsoft.com/office/drawing/2014/main" id="{C68B08F4-BB8E-4B22-9FFB-55ACBE073B7B}"/>
              </a:ext>
            </a:extLst>
          </p:cNvPr>
          <p:cNvSpPr txBox="1">
            <a:spLocks noChangeArrowheads="1"/>
          </p:cNvSpPr>
          <p:nvPr/>
        </p:nvSpPr>
        <p:spPr bwMode="auto">
          <a:xfrm>
            <a:off x="7596188" y="0"/>
            <a:ext cx="15478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手引き 資料１</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　</a:t>
            </a:r>
          </a:p>
        </p:txBody>
      </p:sp>
      <p:sp>
        <p:nvSpPr>
          <p:cNvPr id="9" name="Rectangle 2">
            <a:extLst>
              <a:ext uri="{FF2B5EF4-FFF2-40B4-BE49-F238E27FC236}">
                <a16:creationId xmlns:a16="http://schemas.microsoft.com/office/drawing/2014/main" id="{31111EB8-2138-4A24-97A0-232F8E2711AF}"/>
              </a:ext>
            </a:extLst>
          </p:cNvPr>
          <p:cNvSpPr txBox="1">
            <a:spLocks noChangeArrowheads="1"/>
          </p:cNvSpPr>
          <p:nvPr/>
        </p:nvSpPr>
        <p:spPr bwMode="auto">
          <a:xfrm>
            <a:off x="179512" y="30087"/>
            <a:ext cx="662690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800" b="0" kern="0" dirty="0">
                <a:latin typeface="メイリオ" panose="020B0604030504040204" pitchFamily="50" charset="-128"/>
                <a:ea typeface="メイリオ" panose="020B0604030504040204" pitchFamily="50" charset="-128"/>
              </a:rPr>
              <a:t>４－１．応援の要請</a:t>
            </a:r>
          </a:p>
        </p:txBody>
      </p:sp>
      <p:sp>
        <p:nvSpPr>
          <p:cNvPr id="11" name="Rectangle 2">
            <a:extLst>
              <a:ext uri="{FF2B5EF4-FFF2-40B4-BE49-F238E27FC236}">
                <a16:creationId xmlns:a16="http://schemas.microsoft.com/office/drawing/2014/main" id="{E0CDDF0F-1777-4CD6-AB59-F290EF882D80}"/>
              </a:ext>
            </a:extLst>
          </p:cNvPr>
          <p:cNvSpPr txBox="1">
            <a:spLocks noChangeArrowheads="1"/>
          </p:cNvSpPr>
          <p:nvPr/>
        </p:nvSpPr>
        <p:spPr bwMode="auto">
          <a:xfrm>
            <a:off x="0" y="555677"/>
            <a:ext cx="8763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1800" b="0" kern="0" dirty="0">
                <a:latin typeface="メイリオ" panose="020B0604030504040204" pitchFamily="50" charset="-128"/>
                <a:ea typeface="メイリオ" panose="020B0604030504040204" pitchFamily="50" charset="-128"/>
              </a:rPr>
              <a:t>（情報連絡・応援要請・出動フロー）</a:t>
            </a:r>
          </a:p>
        </p:txBody>
      </p:sp>
      <p:pic>
        <p:nvPicPr>
          <p:cNvPr id="6" name="図 5">
            <a:extLst>
              <a:ext uri="{FF2B5EF4-FFF2-40B4-BE49-F238E27FC236}">
                <a16:creationId xmlns:a16="http://schemas.microsoft.com/office/drawing/2014/main" id="{E402C951-2B11-47D3-B3C2-E088875EA2A1}"/>
              </a:ext>
            </a:extLst>
          </p:cNvPr>
          <p:cNvPicPr>
            <a:picLocks noChangeAspect="1"/>
          </p:cNvPicPr>
          <p:nvPr/>
        </p:nvPicPr>
        <p:blipFill>
          <a:blip r:embed="rId3"/>
          <a:stretch>
            <a:fillRect/>
          </a:stretch>
        </p:blipFill>
        <p:spPr>
          <a:xfrm>
            <a:off x="393842" y="931863"/>
            <a:ext cx="8318215" cy="5835254"/>
          </a:xfrm>
          <a:prstGeom prst="rect">
            <a:avLst/>
          </a:prstGeom>
        </p:spPr>
      </p:pic>
    </p:spTree>
    <p:extLst>
      <p:ext uri="{BB962C8B-B14F-4D97-AF65-F5344CB8AC3E}">
        <p14:creationId xmlns:p14="http://schemas.microsoft.com/office/powerpoint/2010/main" val="2564823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a:extLst>
              <a:ext uri="{FF2B5EF4-FFF2-40B4-BE49-F238E27FC236}">
                <a16:creationId xmlns:a16="http://schemas.microsoft.com/office/drawing/2014/main" id="{68756985-5443-45BC-BA08-73DC1F4BA94D}"/>
              </a:ext>
            </a:extLst>
          </p:cNvPr>
          <p:cNvSpPr>
            <a:spLocks noGrp="1" noChangeArrowheads="1"/>
          </p:cNvSpPr>
          <p:nvPr>
            <p:ph type="sldNum" sz="quarter" idx="12"/>
          </p:nvPr>
        </p:nvSpPr>
        <p:spPr>
          <a:xfrm>
            <a:off x="7086600" y="6420009"/>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42AC56D-8707-4018-A6A6-5F5216C13F99}" type="slidenum">
              <a:rPr lang="en-US" altLang="ja-JP" sz="900" smtClean="0">
                <a:latin typeface="HG丸ｺﾞｼｯｸM-PRO" panose="020F0600000000000000" pitchFamily="50" charset="-128"/>
                <a:ea typeface="HG丸ｺﾞｼｯｸM-PRO" panose="020F0600000000000000" pitchFamily="50" charset="-128"/>
              </a:rPr>
              <a:pPr>
                <a:spcBef>
                  <a:spcPct val="0"/>
                </a:spcBef>
                <a:buFontTx/>
                <a:buNone/>
              </a:pPr>
              <a:t>33</a:t>
            </a:fld>
            <a:endParaRPr lang="en-US" altLang="ja-JP" sz="900" dirty="0">
              <a:latin typeface="HG丸ｺﾞｼｯｸM-PRO" panose="020F0600000000000000" pitchFamily="50" charset="-128"/>
              <a:ea typeface="HG丸ｺﾞｼｯｸM-PRO" panose="020F0600000000000000" pitchFamily="50" charset="-128"/>
            </a:endParaRPr>
          </a:p>
        </p:txBody>
      </p:sp>
      <p:sp>
        <p:nvSpPr>
          <p:cNvPr id="27654" name="Text Box 5">
            <a:extLst>
              <a:ext uri="{FF2B5EF4-FFF2-40B4-BE49-F238E27FC236}">
                <a16:creationId xmlns:a16="http://schemas.microsoft.com/office/drawing/2014/main" id="{9CBB2EA3-81C9-4F6E-8DCE-13D314CED6FA}"/>
              </a:ext>
            </a:extLst>
          </p:cNvPr>
          <p:cNvSpPr txBox="1">
            <a:spLocks noChangeArrowheads="1"/>
          </p:cNvSpPr>
          <p:nvPr/>
        </p:nvSpPr>
        <p:spPr bwMode="auto">
          <a:xfrm>
            <a:off x="377825" y="754668"/>
            <a:ext cx="8388350" cy="1323975"/>
          </a:xfrm>
          <a:prstGeom prst="rect">
            <a:avLst/>
          </a:prstGeom>
          <a:solidFill>
            <a:srgbClr val="FFFF99"/>
          </a:solidFill>
          <a:ln w="9525">
            <a:solidFill>
              <a:schemeClr val="tx1"/>
            </a:solidFill>
            <a:miter lim="800000"/>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20000"/>
              </a:lnSpc>
              <a:spcBef>
                <a:spcPct val="50000"/>
              </a:spcBef>
              <a:buFont typeface="Wingdings" panose="05000000000000000000" pitchFamily="2" charset="2"/>
              <a:buChar char="Ø"/>
            </a:pPr>
            <a:r>
              <a:rPr lang="ja-JP" altLang="en-US" sz="1800" dirty="0">
                <a:latin typeface="HG丸ｺﾞｼｯｸM-PRO" panose="020F0600000000000000" pitchFamily="50" charset="-128"/>
                <a:ea typeface="HG丸ｺﾞｼｯｸM-PRO" panose="020F0600000000000000" pitchFamily="50" charset="-128"/>
              </a:rPr>
              <a:t>被災地への参集及び帰任に際し、長距離移動を必要とする応援車両の待機場所や職員の休憩、宿泊場所を提供するとともに、広域災害等で情報の不足などから応援先を確定できない場合に当面の目的地となる水道事業体</a:t>
            </a:r>
            <a:endParaRPr lang="ja-JP" altLang="en-US" sz="1800" b="0" dirty="0">
              <a:latin typeface="HG丸ｺﾞｼｯｸM-PRO" panose="020F0600000000000000" pitchFamily="50" charset="-128"/>
              <a:ea typeface="HG丸ｺﾞｼｯｸM-PRO" panose="020F0600000000000000" pitchFamily="50" charset="-128"/>
            </a:endParaRPr>
          </a:p>
        </p:txBody>
      </p:sp>
      <p:sp>
        <p:nvSpPr>
          <p:cNvPr id="12" name="Rectangle 2">
            <a:extLst>
              <a:ext uri="{FF2B5EF4-FFF2-40B4-BE49-F238E27FC236}">
                <a16:creationId xmlns:a16="http://schemas.microsoft.com/office/drawing/2014/main" id="{4DD013C9-076B-4176-A2D5-5F364DFB8980}"/>
              </a:ext>
            </a:extLst>
          </p:cNvPr>
          <p:cNvSpPr txBox="1">
            <a:spLocks noChangeArrowheads="1"/>
          </p:cNvSpPr>
          <p:nvPr/>
        </p:nvSpPr>
        <p:spPr bwMode="auto">
          <a:xfrm>
            <a:off x="7596188" y="0"/>
            <a:ext cx="15478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ja-JP" altLang="en-US"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手引き </a:t>
            </a:r>
            <a:r>
              <a:rPr lang="en-US" altLang="ja-JP"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P14》</a:t>
            </a:r>
            <a:r>
              <a:rPr lang="ja-JP" altLang="en-US"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　</a:t>
            </a:r>
          </a:p>
        </p:txBody>
      </p:sp>
      <p:sp>
        <p:nvSpPr>
          <p:cNvPr id="10" name="Rectangle 2">
            <a:extLst>
              <a:ext uri="{FF2B5EF4-FFF2-40B4-BE49-F238E27FC236}">
                <a16:creationId xmlns:a16="http://schemas.microsoft.com/office/drawing/2014/main" id="{67AD0DB1-4485-43A0-B504-779B4A30BBED}"/>
              </a:ext>
            </a:extLst>
          </p:cNvPr>
          <p:cNvSpPr txBox="1">
            <a:spLocks noChangeArrowheads="1"/>
          </p:cNvSpPr>
          <p:nvPr/>
        </p:nvSpPr>
        <p:spPr bwMode="auto">
          <a:xfrm>
            <a:off x="107504" y="62701"/>
            <a:ext cx="6192688"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400" kern="0" dirty="0">
                <a:latin typeface="HG丸ｺﾞｼｯｸM-PRO" panose="020F0600000000000000" pitchFamily="50" charset="-128"/>
                <a:ea typeface="HG丸ｺﾞｼｯｸM-PRO" panose="020F0600000000000000" pitchFamily="50" charset="-128"/>
              </a:rPr>
              <a:t>４－５．中継水道事業体</a:t>
            </a:r>
          </a:p>
        </p:txBody>
      </p:sp>
      <p:grpSp>
        <p:nvGrpSpPr>
          <p:cNvPr id="23" name="グループ化 22">
            <a:extLst>
              <a:ext uri="{FF2B5EF4-FFF2-40B4-BE49-F238E27FC236}">
                <a16:creationId xmlns:a16="http://schemas.microsoft.com/office/drawing/2014/main" id="{06169D90-CC38-4270-B960-AF54964AF5B9}"/>
              </a:ext>
            </a:extLst>
          </p:cNvPr>
          <p:cNvGrpSpPr/>
          <p:nvPr/>
        </p:nvGrpSpPr>
        <p:grpSpPr>
          <a:xfrm>
            <a:off x="516887" y="2216053"/>
            <a:ext cx="8110226" cy="1215321"/>
            <a:chOff x="619262" y="2689844"/>
            <a:chExt cx="8110226" cy="1215321"/>
          </a:xfrm>
        </p:grpSpPr>
        <p:sp>
          <p:nvSpPr>
            <p:cNvPr id="24" name="Rectangle 20">
              <a:extLst>
                <a:ext uri="{FF2B5EF4-FFF2-40B4-BE49-F238E27FC236}">
                  <a16:creationId xmlns:a16="http://schemas.microsoft.com/office/drawing/2014/main" id="{93222CEB-AE72-4B8F-A895-FAFCE8B19CA5}"/>
                </a:ext>
              </a:extLst>
            </p:cNvPr>
            <p:cNvSpPr>
              <a:spLocks noChangeArrowheads="1"/>
            </p:cNvSpPr>
            <p:nvPr/>
          </p:nvSpPr>
          <p:spPr bwMode="auto">
            <a:xfrm>
              <a:off x="619262" y="2689844"/>
              <a:ext cx="1657350" cy="434289"/>
            </a:xfrm>
            <a:prstGeom prst="rect">
              <a:avLst/>
            </a:prstGeom>
            <a:solidFill>
              <a:srgbClr val="CCEC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latin typeface="HG丸ｺﾞｼｯｸM-PRO" panose="020F0600000000000000" pitchFamily="50" charset="-128"/>
                  <a:ea typeface="HG丸ｺﾞｼｯｸM-PRO" panose="020F0600000000000000" pitchFamily="50" charset="-128"/>
                </a:rPr>
                <a:t>役割</a:t>
              </a:r>
            </a:p>
          </p:txBody>
        </p:sp>
        <p:sp>
          <p:nvSpPr>
            <p:cNvPr id="25" name="Text Box 5">
              <a:extLst>
                <a:ext uri="{FF2B5EF4-FFF2-40B4-BE49-F238E27FC236}">
                  <a16:creationId xmlns:a16="http://schemas.microsoft.com/office/drawing/2014/main" id="{5EDE8D6A-2F44-4642-B534-8EB6ED3E85E0}"/>
                </a:ext>
              </a:extLst>
            </p:cNvPr>
            <p:cNvSpPr txBox="1">
              <a:spLocks noChangeArrowheads="1"/>
            </p:cNvSpPr>
            <p:nvPr/>
          </p:nvSpPr>
          <p:spPr bwMode="auto">
            <a:xfrm>
              <a:off x="619262" y="3120335"/>
              <a:ext cx="8110226" cy="7848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None/>
              </a:pPr>
              <a:r>
                <a:rPr lang="ja-JP" altLang="en-US" sz="1800" dirty="0">
                  <a:latin typeface="HG丸ｺﾞｼｯｸM-PRO" panose="020F0600000000000000" pitchFamily="50" charset="-128"/>
                  <a:ea typeface="HG丸ｺﾞｼｯｸM-PRO" panose="020F0600000000000000" pitchFamily="50" charset="-128"/>
                </a:rPr>
                <a:t>　・応援車両の待機場所や職員の休憩場所の提供</a:t>
              </a:r>
              <a:endParaRPr lang="en-US" altLang="ja-JP" sz="1800" dirty="0">
                <a:latin typeface="HG丸ｺﾞｼｯｸM-PRO" panose="020F0600000000000000" pitchFamily="50" charset="-128"/>
                <a:ea typeface="HG丸ｺﾞｼｯｸM-PRO" panose="020F0600000000000000" pitchFamily="50" charset="-128"/>
              </a:endParaRPr>
            </a:p>
            <a:p>
              <a:pPr>
                <a:spcBef>
                  <a:spcPct val="50000"/>
                </a:spcBef>
                <a:buNone/>
              </a:pPr>
              <a:r>
                <a:rPr lang="ja-JP" altLang="en-US" sz="1800" dirty="0">
                  <a:latin typeface="HG丸ｺﾞｼｯｸM-PRO" panose="020F0600000000000000" pitchFamily="50" charset="-128"/>
                  <a:ea typeface="HG丸ｺﾞｼｯｸM-PRO" panose="020F0600000000000000" pitchFamily="50" charset="-128"/>
                </a:rPr>
                <a:t>　・応援先が決定されるまでの当面の目的地</a:t>
              </a:r>
              <a:endParaRPr lang="ja-JP" altLang="en-US" sz="1800" b="0" dirty="0">
                <a:latin typeface="HG丸ｺﾞｼｯｸM-PRO" panose="020F0600000000000000" pitchFamily="50" charset="-128"/>
                <a:ea typeface="HG丸ｺﾞｼｯｸM-PRO" panose="020F0600000000000000" pitchFamily="50" charset="-128"/>
              </a:endParaRPr>
            </a:p>
          </p:txBody>
        </p:sp>
      </p:grpSp>
      <p:sp>
        <p:nvSpPr>
          <p:cNvPr id="16" name="Text Box 7">
            <a:extLst>
              <a:ext uri="{FF2B5EF4-FFF2-40B4-BE49-F238E27FC236}">
                <a16:creationId xmlns:a16="http://schemas.microsoft.com/office/drawing/2014/main" id="{F6176593-13D3-46FA-88C1-A43EC9C0992B}"/>
              </a:ext>
            </a:extLst>
          </p:cNvPr>
          <p:cNvSpPr txBox="1">
            <a:spLocks noChangeArrowheads="1"/>
          </p:cNvSpPr>
          <p:nvPr/>
        </p:nvSpPr>
        <p:spPr bwMode="auto">
          <a:xfrm>
            <a:off x="523783" y="3993169"/>
            <a:ext cx="8110226" cy="12003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1">
              <a:spcBef>
                <a:spcPct val="50000"/>
              </a:spcBef>
              <a:buFontTx/>
              <a:buAutoNum type="arabicParenBoth"/>
            </a:pPr>
            <a:r>
              <a:rPr lang="ja-JP" altLang="en-US" sz="1800" b="0" dirty="0">
                <a:latin typeface="HG丸ｺﾞｼｯｸM-PRO" panose="020F0600000000000000" pitchFamily="50" charset="-128"/>
                <a:ea typeface="HG丸ｺﾞｼｯｸM-PRO" panose="020F0600000000000000" pitchFamily="50" charset="-128"/>
              </a:rPr>
              <a:t>被災都府県支部等内で</a:t>
            </a:r>
            <a:r>
              <a:rPr lang="ja-JP" altLang="en-US" sz="1800" dirty="0">
                <a:latin typeface="HG丸ｺﾞｼｯｸM-PRO" panose="020F0600000000000000" pitchFamily="50" charset="-128"/>
                <a:ea typeface="HG丸ｺﾞｼｯｸM-PRO" panose="020F0600000000000000" pitchFamily="50" charset="-128"/>
              </a:rPr>
              <a:t>設定</a:t>
            </a:r>
            <a:r>
              <a:rPr lang="ja-JP" altLang="en-US" sz="1800" b="0" dirty="0">
                <a:latin typeface="HG丸ｺﾞｼｯｸM-PRO" panose="020F0600000000000000" pitchFamily="50" charset="-128"/>
                <a:ea typeface="HG丸ｺﾞｼｯｸM-PRO" panose="020F0600000000000000" pitchFamily="50" charset="-128"/>
              </a:rPr>
              <a:t>可　⇒　被災都府県支部長等</a:t>
            </a:r>
            <a:endParaRPr lang="en-US" altLang="ja-JP" sz="1800" b="0" dirty="0">
              <a:latin typeface="HG丸ｺﾞｼｯｸM-PRO" panose="020F0600000000000000" pitchFamily="50" charset="-128"/>
              <a:ea typeface="HG丸ｺﾞｼｯｸM-PRO" panose="020F0600000000000000" pitchFamily="50" charset="-128"/>
            </a:endParaRPr>
          </a:p>
          <a:p>
            <a:pPr lvl="1">
              <a:spcBef>
                <a:spcPct val="50000"/>
              </a:spcBef>
              <a:buFontTx/>
              <a:buAutoNum type="arabicParenBoth"/>
            </a:pPr>
            <a:r>
              <a:rPr lang="ja-JP" altLang="en-US" sz="1800" b="0" dirty="0">
                <a:latin typeface="HG丸ｺﾞｼｯｸM-PRO" panose="020F0600000000000000" pitchFamily="50" charset="-128"/>
                <a:ea typeface="HG丸ｺﾞｼｯｸM-PRO" panose="020F0600000000000000" pitchFamily="50" charset="-128"/>
              </a:rPr>
              <a:t>被災都府県支部等外に設定　　⇒　被災地方支部長</a:t>
            </a:r>
            <a:endParaRPr lang="en-US" altLang="ja-JP" sz="1800" b="0" dirty="0">
              <a:latin typeface="HG丸ｺﾞｼｯｸM-PRO" panose="020F0600000000000000" pitchFamily="50" charset="-128"/>
              <a:ea typeface="HG丸ｺﾞｼｯｸM-PRO" panose="020F0600000000000000" pitchFamily="50" charset="-128"/>
            </a:endParaRPr>
          </a:p>
          <a:p>
            <a:pPr lvl="1">
              <a:spcBef>
                <a:spcPct val="50000"/>
              </a:spcBef>
              <a:buFontTx/>
              <a:buAutoNum type="arabicParenBoth"/>
            </a:pPr>
            <a:r>
              <a:rPr lang="ja-JP" altLang="en-US" sz="1800" b="0" dirty="0">
                <a:latin typeface="HG丸ｺﾞｼｯｸM-PRO" panose="020F0600000000000000" pitchFamily="50" charset="-128"/>
                <a:ea typeface="HG丸ｺﾞｼｯｸM-PRO" panose="020F0600000000000000" pitchFamily="50" charset="-128"/>
              </a:rPr>
              <a:t>他の地方支部内に設定　　　　⇒　日本水道協会救援本部</a:t>
            </a:r>
          </a:p>
        </p:txBody>
      </p:sp>
      <p:sp>
        <p:nvSpPr>
          <p:cNvPr id="17" name="Rectangle 20">
            <a:extLst>
              <a:ext uri="{FF2B5EF4-FFF2-40B4-BE49-F238E27FC236}">
                <a16:creationId xmlns:a16="http://schemas.microsoft.com/office/drawing/2014/main" id="{193E970A-BDFE-4F8F-AEAC-C8768BDACD83}"/>
              </a:ext>
            </a:extLst>
          </p:cNvPr>
          <p:cNvSpPr>
            <a:spLocks noChangeArrowheads="1"/>
          </p:cNvSpPr>
          <p:nvPr/>
        </p:nvSpPr>
        <p:spPr bwMode="auto">
          <a:xfrm>
            <a:off x="523783" y="3558880"/>
            <a:ext cx="1657350" cy="434289"/>
          </a:xfrm>
          <a:prstGeom prst="rect">
            <a:avLst/>
          </a:prstGeom>
          <a:solidFill>
            <a:srgbClr val="CCEC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latin typeface="HG丸ｺﾞｼｯｸM-PRO" panose="020F0600000000000000" pitchFamily="50" charset="-128"/>
                <a:ea typeface="HG丸ｺﾞｼｯｸM-PRO" panose="020F0600000000000000" pitchFamily="50" charset="-128"/>
              </a:rPr>
              <a:t>決定者</a:t>
            </a:r>
          </a:p>
        </p:txBody>
      </p:sp>
      <p:sp>
        <p:nvSpPr>
          <p:cNvPr id="19" name="Text Box 5">
            <a:extLst>
              <a:ext uri="{FF2B5EF4-FFF2-40B4-BE49-F238E27FC236}">
                <a16:creationId xmlns:a16="http://schemas.microsoft.com/office/drawing/2014/main" id="{96A7C73D-8A3F-4969-8849-FBF4C7373572}"/>
              </a:ext>
            </a:extLst>
          </p:cNvPr>
          <p:cNvSpPr txBox="1">
            <a:spLocks noChangeArrowheads="1"/>
          </p:cNvSpPr>
          <p:nvPr/>
        </p:nvSpPr>
        <p:spPr bwMode="auto">
          <a:xfrm>
            <a:off x="467728" y="5201593"/>
            <a:ext cx="822233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dirty="0">
                <a:latin typeface="HG丸ｺﾞｼｯｸM-PRO" panose="020F0600000000000000" pitchFamily="50" charset="-128"/>
                <a:ea typeface="HG丸ｺﾞｼｯｸM-PRO" panose="020F0600000000000000" pitchFamily="50" charset="-128"/>
              </a:rPr>
              <a:t>＜ポイント＞</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600" b="0" dirty="0">
                <a:latin typeface="HG丸ｺﾞｼｯｸM-PRO" panose="020F0600000000000000" pitchFamily="50" charset="-128"/>
                <a:ea typeface="HG丸ｺﾞｼｯｸM-PRO" panose="020F0600000000000000" pitchFamily="50" charset="-128"/>
              </a:rPr>
              <a:t>　・発災時における迅速な決定を図るため、</a:t>
            </a:r>
            <a:r>
              <a:rPr lang="ja-JP" altLang="en-US" sz="1600" b="1" u="sng" dirty="0">
                <a:solidFill>
                  <a:srgbClr val="FF0066"/>
                </a:solidFill>
                <a:latin typeface="HG丸ｺﾞｼｯｸM-PRO" panose="020F0600000000000000" pitchFamily="50" charset="-128"/>
                <a:ea typeface="HG丸ｺﾞｼｯｸM-PRO" panose="020F0600000000000000" pitchFamily="50" charset="-128"/>
              </a:rPr>
              <a:t>あらかじめ各地方支部内で中継水道事業体</a:t>
            </a:r>
            <a:endParaRPr lang="en-US" altLang="ja-JP" sz="1600" b="1" u="sng" dirty="0">
              <a:solidFill>
                <a:srgbClr val="FF0066"/>
              </a:solidFill>
              <a:latin typeface="HG丸ｺﾞｼｯｸM-PRO" panose="020F0600000000000000" pitchFamily="50" charset="-128"/>
              <a:ea typeface="HG丸ｺﾞｼｯｸM-PRO" panose="020F0600000000000000" pitchFamily="50" charset="-128"/>
            </a:endParaRPr>
          </a:p>
          <a:p>
            <a:pPr>
              <a:spcBef>
                <a:spcPct val="50000"/>
              </a:spcBef>
              <a:buNone/>
            </a:pPr>
            <a:r>
              <a:rPr lang="ja-JP" altLang="en-US" sz="1600" dirty="0">
                <a:solidFill>
                  <a:srgbClr val="FF0066"/>
                </a:solidFill>
                <a:latin typeface="HG丸ｺﾞｼｯｸM-PRO" panose="020F0600000000000000" pitchFamily="50" charset="-128"/>
                <a:ea typeface="HG丸ｺﾞｼｯｸM-PRO" panose="020F0600000000000000" pitchFamily="50" charset="-128"/>
              </a:rPr>
              <a:t>　　</a:t>
            </a:r>
            <a:r>
              <a:rPr lang="ja-JP" altLang="en-US" sz="1600" b="1" u="sng" dirty="0">
                <a:solidFill>
                  <a:srgbClr val="FF0066"/>
                </a:solidFill>
                <a:latin typeface="HG丸ｺﾞｼｯｸM-PRO" panose="020F0600000000000000" pitchFamily="50" charset="-128"/>
                <a:ea typeface="HG丸ｺﾞｼｯｸM-PRO" panose="020F0600000000000000" pitchFamily="50" charset="-128"/>
              </a:rPr>
              <a:t>となるリストを把握・作成し、運用手順を定めておく</a:t>
            </a:r>
            <a:r>
              <a:rPr lang="ja-JP" altLang="en-US" sz="1600" dirty="0">
                <a:latin typeface="HG丸ｺﾞｼｯｸM-PRO" panose="020F0600000000000000" pitchFamily="50" charset="-128"/>
                <a:ea typeface="HG丸ｺﾞｼｯｸM-PRO" panose="020F0600000000000000" pitchFamily="50" charset="-128"/>
              </a:rPr>
              <a:t>（様式７）</a:t>
            </a:r>
            <a:endParaRPr lang="en-US" altLang="ja-JP" sz="1600" b="1" u="sng" dirty="0">
              <a:solidFill>
                <a:srgbClr val="FF0066"/>
              </a:solidFill>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600" b="0" dirty="0">
                <a:latin typeface="HG丸ｺﾞｼｯｸM-PRO" panose="020F0600000000000000" pitchFamily="50" charset="-128"/>
                <a:ea typeface="HG丸ｺﾞｼｯｸM-PRO" panose="020F0600000000000000" pitchFamily="50" charset="-128"/>
              </a:rPr>
              <a:t>　・定期的にリストの更新を行うことが望ましい</a:t>
            </a:r>
            <a:endParaRPr lang="en-US" altLang="ja-JP" sz="1600" b="0" dirty="0">
              <a:latin typeface="HG丸ｺﾞｼｯｸM-PRO" panose="020F0600000000000000" pitchFamily="50" charset="-128"/>
              <a:ea typeface="HG丸ｺﾞｼｯｸM-PRO" panose="020F0600000000000000" pitchFamily="50" charset="-128"/>
            </a:endParaRPr>
          </a:p>
        </p:txBody>
      </p:sp>
      <p:sp>
        <p:nvSpPr>
          <p:cNvPr id="13" name="フッター プレースホルダー 1">
            <a:extLst>
              <a:ext uri="{FF2B5EF4-FFF2-40B4-BE49-F238E27FC236}">
                <a16:creationId xmlns:a16="http://schemas.microsoft.com/office/drawing/2014/main" id="{7D79283E-E394-4DB3-B196-73978DE3344F}"/>
              </a:ext>
            </a:extLst>
          </p:cNvPr>
          <p:cNvSpPr>
            <a:spLocks noGrp="1"/>
          </p:cNvSpPr>
          <p:nvPr>
            <p:ph type="ftr" sz="quarter" idx="11"/>
          </p:nvPr>
        </p:nvSpPr>
        <p:spPr>
          <a:xfrm>
            <a:off x="3035845" y="6554324"/>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457334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a:extLst>
              <a:ext uri="{FF2B5EF4-FFF2-40B4-BE49-F238E27FC236}">
                <a16:creationId xmlns:a16="http://schemas.microsoft.com/office/drawing/2014/main" id="{68756985-5443-45BC-BA08-73DC1F4BA94D}"/>
              </a:ext>
            </a:extLst>
          </p:cNvPr>
          <p:cNvSpPr>
            <a:spLocks noGrp="1" noChangeArrowheads="1"/>
          </p:cNvSpPr>
          <p:nvPr>
            <p:ph type="sldNum" sz="quarter" idx="12"/>
          </p:nvPr>
        </p:nvSpPr>
        <p:spPr>
          <a:xfrm>
            <a:off x="6876256" y="6406734"/>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42AC56D-8707-4018-A6A6-5F5216C13F99}" type="slidenum">
              <a:rPr lang="en-US" altLang="ja-JP" sz="900" smtClean="0">
                <a:latin typeface="HG丸ｺﾞｼｯｸM-PRO" panose="020F0600000000000000" pitchFamily="50" charset="-128"/>
                <a:ea typeface="HG丸ｺﾞｼｯｸM-PRO" panose="020F0600000000000000" pitchFamily="50" charset="-128"/>
              </a:rPr>
              <a:pPr>
                <a:spcBef>
                  <a:spcPct val="0"/>
                </a:spcBef>
                <a:buFontTx/>
                <a:buNone/>
              </a:pPr>
              <a:t>34</a:t>
            </a:fld>
            <a:endParaRPr lang="en-US" altLang="ja-JP" sz="900">
              <a:latin typeface="HG丸ｺﾞｼｯｸM-PRO" panose="020F0600000000000000" pitchFamily="50" charset="-128"/>
              <a:ea typeface="HG丸ｺﾞｼｯｸM-PRO" panose="020F0600000000000000" pitchFamily="50" charset="-128"/>
            </a:endParaRPr>
          </a:p>
        </p:txBody>
      </p:sp>
      <p:sp>
        <p:nvSpPr>
          <p:cNvPr id="27654" name="Text Box 5">
            <a:extLst>
              <a:ext uri="{FF2B5EF4-FFF2-40B4-BE49-F238E27FC236}">
                <a16:creationId xmlns:a16="http://schemas.microsoft.com/office/drawing/2014/main" id="{9CBB2EA3-81C9-4F6E-8DCE-13D314CED6FA}"/>
              </a:ext>
            </a:extLst>
          </p:cNvPr>
          <p:cNvSpPr txBox="1">
            <a:spLocks noChangeArrowheads="1"/>
          </p:cNvSpPr>
          <p:nvPr/>
        </p:nvSpPr>
        <p:spPr bwMode="auto">
          <a:xfrm>
            <a:off x="377825" y="887188"/>
            <a:ext cx="8388350" cy="1810236"/>
          </a:xfrm>
          <a:prstGeom prst="rect">
            <a:avLst/>
          </a:prstGeom>
          <a:solidFill>
            <a:srgbClr val="FFFF99"/>
          </a:solidFill>
          <a:ln w="9525">
            <a:solidFill>
              <a:schemeClr val="tx1"/>
            </a:solidFill>
            <a:miter lim="800000"/>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20000"/>
              </a:lnSpc>
              <a:spcBef>
                <a:spcPct val="50000"/>
              </a:spcBef>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被災地の被害が甚大で、応援の長期化が避けられない場合や物資の調達に支障が出た場合等に、効率的な応援体制の構築を実現する目的から、給水車への給水基地の提供、宿泊場所確保の補助又は情報連絡の補助等を行う水道事業体</a:t>
            </a:r>
            <a:endParaRPr lang="ja-JP" altLang="en-US" sz="2000" b="0" dirty="0">
              <a:latin typeface="HG丸ｺﾞｼｯｸM-PRO" panose="020F0600000000000000" pitchFamily="50" charset="-128"/>
              <a:ea typeface="HG丸ｺﾞｼｯｸM-PRO" panose="020F0600000000000000" pitchFamily="50" charset="-128"/>
            </a:endParaRPr>
          </a:p>
        </p:txBody>
      </p:sp>
      <p:sp>
        <p:nvSpPr>
          <p:cNvPr id="12" name="Rectangle 2">
            <a:extLst>
              <a:ext uri="{FF2B5EF4-FFF2-40B4-BE49-F238E27FC236}">
                <a16:creationId xmlns:a16="http://schemas.microsoft.com/office/drawing/2014/main" id="{4DD013C9-076B-4176-A2D5-5F364DFB8980}"/>
              </a:ext>
            </a:extLst>
          </p:cNvPr>
          <p:cNvSpPr txBox="1">
            <a:spLocks noChangeArrowheads="1"/>
          </p:cNvSpPr>
          <p:nvPr/>
        </p:nvSpPr>
        <p:spPr bwMode="auto">
          <a:xfrm>
            <a:off x="7596188" y="0"/>
            <a:ext cx="15478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ja-JP" altLang="en-US"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手引き </a:t>
            </a:r>
            <a:r>
              <a:rPr lang="en-US" altLang="ja-JP"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P15》</a:t>
            </a:r>
            <a:r>
              <a:rPr lang="ja-JP" altLang="en-US"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　</a:t>
            </a:r>
          </a:p>
        </p:txBody>
      </p:sp>
      <p:sp>
        <p:nvSpPr>
          <p:cNvPr id="10" name="Rectangle 2">
            <a:extLst>
              <a:ext uri="{FF2B5EF4-FFF2-40B4-BE49-F238E27FC236}">
                <a16:creationId xmlns:a16="http://schemas.microsoft.com/office/drawing/2014/main" id="{67AD0DB1-4485-43A0-B504-779B4A30BBED}"/>
              </a:ext>
            </a:extLst>
          </p:cNvPr>
          <p:cNvSpPr txBox="1">
            <a:spLocks noChangeArrowheads="1"/>
          </p:cNvSpPr>
          <p:nvPr/>
        </p:nvSpPr>
        <p:spPr bwMode="auto">
          <a:xfrm>
            <a:off x="107504" y="195221"/>
            <a:ext cx="6192688"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400" kern="0" dirty="0">
                <a:latin typeface="HG丸ｺﾞｼｯｸM-PRO" panose="020F0600000000000000" pitchFamily="50" charset="-128"/>
                <a:ea typeface="HG丸ｺﾞｼｯｸM-PRO" panose="020F0600000000000000" pitchFamily="50" charset="-128"/>
              </a:rPr>
              <a:t>４－６．支援拠点水道事業体</a:t>
            </a:r>
          </a:p>
        </p:txBody>
      </p:sp>
      <p:grpSp>
        <p:nvGrpSpPr>
          <p:cNvPr id="23" name="グループ化 22">
            <a:extLst>
              <a:ext uri="{FF2B5EF4-FFF2-40B4-BE49-F238E27FC236}">
                <a16:creationId xmlns:a16="http://schemas.microsoft.com/office/drawing/2014/main" id="{06169D90-CC38-4270-B960-AF54964AF5B9}"/>
              </a:ext>
            </a:extLst>
          </p:cNvPr>
          <p:cNvGrpSpPr/>
          <p:nvPr/>
        </p:nvGrpSpPr>
        <p:grpSpPr>
          <a:xfrm>
            <a:off x="516887" y="2873815"/>
            <a:ext cx="8110226" cy="1644072"/>
            <a:chOff x="619262" y="2676592"/>
            <a:chExt cx="8110226" cy="1644072"/>
          </a:xfrm>
        </p:grpSpPr>
        <p:sp>
          <p:nvSpPr>
            <p:cNvPr id="24" name="Rectangle 20">
              <a:extLst>
                <a:ext uri="{FF2B5EF4-FFF2-40B4-BE49-F238E27FC236}">
                  <a16:creationId xmlns:a16="http://schemas.microsoft.com/office/drawing/2014/main" id="{93222CEB-AE72-4B8F-A895-FAFCE8B19CA5}"/>
                </a:ext>
              </a:extLst>
            </p:cNvPr>
            <p:cNvSpPr>
              <a:spLocks noChangeArrowheads="1"/>
            </p:cNvSpPr>
            <p:nvPr/>
          </p:nvSpPr>
          <p:spPr bwMode="auto">
            <a:xfrm>
              <a:off x="619262" y="2676592"/>
              <a:ext cx="1657350" cy="434289"/>
            </a:xfrm>
            <a:prstGeom prst="rect">
              <a:avLst/>
            </a:prstGeom>
            <a:solidFill>
              <a:srgbClr val="CCEC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latin typeface="HG丸ｺﾞｼｯｸM-PRO" panose="020F0600000000000000" pitchFamily="50" charset="-128"/>
                  <a:ea typeface="HG丸ｺﾞｼｯｸM-PRO" panose="020F0600000000000000" pitchFamily="50" charset="-128"/>
                </a:rPr>
                <a:t>役割</a:t>
              </a:r>
            </a:p>
          </p:txBody>
        </p:sp>
        <p:sp>
          <p:nvSpPr>
            <p:cNvPr id="25" name="Text Box 5">
              <a:extLst>
                <a:ext uri="{FF2B5EF4-FFF2-40B4-BE49-F238E27FC236}">
                  <a16:creationId xmlns:a16="http://schemas.microsoft.com/office/drawing/2014/main" id="{5EDE8D6A-2F44-4642-B534-8EB6ED3E85E0}"/>
                </a:ext>
              </a:extLst>
            </p:cNvPr>
            <p:cNvSpPr txBox="1">
              <a:spLocks noChangeArrowheads="1"/>
            </p:cNvSpPr>
            <p:nvPr/>
          </p:nvSpPr>
          <p:spPr bwMode="auto">
            <a:xfrm>
              <a:off x="619262" y="3120335"/>
              <a:ext cx="8110226" cy="12003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None/>
              </a:pPr>
              <a:r>
                <a:rPr lang="ja-JP" altLang="en-US" sz="1800" dirty="0">
                  <a:latin typeface="HG丸ｺﾞｼｯｸM-PRO" panose="020F0600000000000000" pitchFamily="50" charset="-128"/>
                  <a:ea typeface="HG丸ｺﾞｼｯｸM-PRO" panose="020F0600000000000000" pitchFamily="50" charset="-128"/>
                </a:rPr>
                <a:t>　・給水車への給水基地の提供</a:t>
              </a:r>
              <a:endParaRPr lang="en-US" altLang="ja-JP" sz="1800" dirty="0">
                <a:latin typeface="HG丸ｺﾞｼｯｸM-PRO" panose="020F0600000000000000" pitchFamily="50" charset="-128"/>
                <a:ea typeface="HG丸ｺﾞｼｯｸM-PRO" panose="020F0600000000000000" pitchFamily="50" charset="-128"/>
              </a:endParaRPr>
            </a:p>
            <a:p>
              <a:pPr>
                <a:spcBef>
                  <a:spcPct val="50000"/>
                </a:spcBef>
                <a:buNone/>
              </a:pPr>
              <a:r>
                <a:rPr lang="ja-JP" altLang="en-US" sz="1800" b="0" dirty="0">
                  <a:latin typeface="HG丸ｺﾞｼｯｸM-PRO" panose="020F0600000000000000" pitchFamily="50" charset="-128"/>
                  <a:ea typeface="HG丸ｺﾞｼｯｸM-PRO" panose="020F0600000000000000" pitchFamily="50" charset="-128"/>
                </a:rPr>
                <a:t>　・宿泊場所確保の補助</a:t>
              </a:r>
              <a:endParaRPr lang="en-US" altLang="ja-JP" sz="1800" b="0" dirty="0">
                <a:latin typeface="HG丸ｺﾞｼｯｸM-PRO" panose="020F0600000000000000" pitchFamily="50" charset="-128"/>
                <a:ea typeface="HG丸ｺﾞｼｯｸM-PRO" panose="020F0600000000000000" pitchFamily="50" charset="-128"/>
              </a:endParaRPr>
            </a:p>
            <a:p>
              <a:pPr>
                <a:spcBef>
                  <a:spcPct val="50000"/>
                </a:spcBef>
                <a:buNone/>
              </a:pPr>
              <a:r>
                <a:rPr lang="ja-JP" altLang="en-US" sz="1800" b="0" dirty="0">
                  <a:latin typeface="HG丸ｺﾞｼｯｸM-PRO" panose="020F0600000000000000" pitchFamily="50" charset="-128"/>
                  <a:ea typeface="HG丸ｺﾞｼｯｸM-PRO" panose="020F0600000000000000" pitchFamily="50" charset="-128"/>
                </a:rPr>
                <a:t>　・被災地方支部長や被災都府県支部長等との情報連絡の補助　等</a:t>
              </a:r>
            </a:p>
          </p:txBody>
        </p:sp>
      </p:grpSp>
      <p:grpSp>
        <p:nvGrpSpPr>
          <p:cNvPr id="2" name="グループ化 1">
            <a:extLst>
              <a:ext uri="{FF2B5EF4-FFF2-40B4-BE49-F238E27FC236}">
                <a16:creationId xmlns:a16="http://schemas.microsoft.com/office/drawing/2014/main" id="{D2FDA71E-9711-4F60-BFE2-CE02B171D851}"/>
              </a:ext>
            </a:extLst>
          </p:cNvPr>
          <p:cNvGrpSpPr/>
          <p:nvPr/>
        </p:nvGrpSpPr>
        <p:grpSpPr>
          <a:xfrm>
            <a:off x="516887" y="4685049"/>
            <a:ext cx="8110226" cy="1911617"/>
            <a:chOff x="523783" y="3558880"/>
            <a:chExt cx="8110226" cy="1911617"/>
          </a:xfrm>
        </p:grpSpPr>
        <p:sp>
          <p:nvSpPr>
            <p:cNvPr id="16" name="Text Box 7">
              <a:extLst>
                <a:ext uri="{FF2B5EF4-FFF2-40B4-BE49-F238E27FC236}">
                  <a16:creationId xmlns:a16="http://schemas.microsoft.com/office/drawing/2014/main" id="{F6176593-13D3-46FA-88C1-A43EC9C0992B}"/>
                </a:ext>
              </a:extLst>
            </p:cNvPr>
            <p:cNvSpPr txBox="1">
              <a:spLocks noChangeArrowheads="1"/>
            </p:cNvSpPr>
            <p:nvPr/>
          </p:nvSpPr>
          <p:spPr bwMode="auto">
            <a:xfrm>
              <a:off x="523783" y="3993169"/>
              <a:ext cx="8110226" cy="14773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457200" lvl="1" indent="0">
                <a:spcBef>
                  <a:spcPct val="50000"/>
                </a:spcBef>
                <a:buNone/>
              </a:pPr>
              <a:r>
                <a:rPr lang="ja-JP" altLang="en-US" sz="1800" b="0" u="sng" dirty="0">
                  <a:latin typeface="HG丸ｺﾞｼｯｸM-PRO" panose="020F0600000000000000" pitchFamily="50" charset="-128"/>
                  <a:ea typeface="HG丸ｺﾞｼｯｸM-PRO" panose="020F0600000000000000" pitchFamily="50" charset="-128"/>
                </a:rPr>
                <a:t>被災都府県支部長等</a:t>
              </a:r>
              <a:endParaRPr lang="en-US" altLang="ja-JP" sz="1800" b="0" u="sng" dirty="0">
                <a:latin typeface="HG丸ｺﾞｼｯｸM-PRO" panose="020F0600000000000000" pitchFamily="50" charset="-128"/>
                <a:ea typeface="HG丸ｺﾞｼｯｸM-PRO" panose="020F0600000000000000" pitchFamily="50" charset="-128"/>
              </a:endParaRPr>
            </a:p>
            <a:p>
              <a:pPr marL="457200" lvl="1" indent="0">
                <a:spcBef>
                  <a:spcPct val="50000"/>
                </a:spcBef>
                <a:buNone/>
              </a:pPr>
              <a:r>
                <a:rPr lang="en-US" altLang="ja-JP" sz="1600" b="0" dirty="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他の都府県支部等や地方支部の水道事業体が担当することが合理的な場合は、</a:t>
              </a:r>
              <a:endParaRPr lang="en-US" altLang="ja-JP" sz="1600" dirty="0">
                <a:latin typeface="HG丸ｺﾞｼｯｸM-PRO" panose="020F0600000000000000" pitchFamily="50" charset="-128"/>
                <a:ea typeface="HG丸ｺﾞｼｯｸM-PRO" panose="020F0600000000000000" pitchFamily="50" charset="-128"/>
              </a:endParaRPr>
            </a:p>
            <a:p>
              <a:pPr marL="457200" lvl="1" indent="0">
                <a:spcBef>
                  <a:spcPct val="50000"/>
                </a:spcBef>
                <a:buNone/>
              </a:pPr>
              <a:r>
                <a:rPr lang="ja-JP" altLang="en-US" sz="1600" dirty="0">
                  <a:latin typeface="HG丸ｺﾞｼｯｸM-PRO" panose="020F0600000000000000" pitchFamily="50" charset="-128"/>
                  <a:ea typeface="HG丸ｺﾞｼｯｸM-PRO" panose="020F0600000000000000" pitchFamily="50" charset="-128"/>
                </a:rPr>
                <a:t>　 関係する都府県支部長等、地方支部長、日本水道協会救援本部の協議によって</a:t>
              </a:r>
              <a:endParaRPr lang="en-US" altLang="ja-JP" sz="1600" dirty="0">
                <a:latin typeface="HG丸ｺﾞｼｯｸM-PRO" panose="020F0600000000000000" pitchFamily="50" charset="-128"/>
                <a:ea typeface="HG丸ｺﾞｼｯｸM-PRO" panose="020F0600000000000000" pitchFamily="50" charset="-128"/>
              </a:endParaRPr>
            </a:p>
            <a:p>
              <a:pPr marL="457200" lvl="1" indent="0">
                <a:spcBef>
                  <a:spcPct val="50000"/>
                </a:spcBef>
                <a:buNone/>
              </a:pPr>
              <a:r>
                <a:rPr lang="ja-JP" altLang="en-US" sz="1600" dirty="0">
                  <a:latin typeface="HG丸ｺﾞｼｯｸM-PRO" panose="020F0600000000000000" pitchFamily="50" charset="-128"/>
                  <a:ea typeface="HG丸ｺﾞｼｯｸM-PRO" panose="020F0600000000000000" pitchFamily="50" charset="-128"/>
                </a:rPr>
                <a:t>　 決定する</a:t>
              </a:r>
              <a:endParaRPr lang="ja-JP" altLang="en-US" sz="1600" b="0" dirty="0">
                <a:latin typeface="HG丸ｺﾞｼｯｸM-PRO" panose="020F0600000000000000" pitchFamily="50" charset="-128"/>
                <a:ea typeface="HG丸ｺﾞｼｯｸM-PRO" panose="020F0600000000000000" pitchFamily="50" charset="-128"/>
              </a:endParaRPr>
            </a:p>
          </p:txBody>
        </p:sp>
        <p:sp>
          <p:nvSpPr>
            <p:cNvPr id="17" name="Rectangle 20">
              <a:extLst>
                <a:ext uri="{FF2B5EF4-FFF2-40B4-BE49-F238E27FC236}">
                  <a16:creationId xmlns:a16="http://schemas.microsoft.com/office/drawing/2014/main" id="{193E970A-BDFE-4F8F-AEAC-C8768BDACD83}"/>
                </a:ext>
              </a:extLst>
            </p:cNvPr>
            <p:cNvSpPr>
              <a:spLocks noChangeArrowheads="1"/>
            </p:cNvSpPr>
            <p:nvPr/>
          </p:nvSpPr>
          <p:spPr bwMode="auto">
            <a:xfrm>
              <a:off x="523783" y="3558880"/>
              <a:ext cx="1657350" cy="434289"/>
            </a:xfrm>
            <a:prstGeom prst="rect">
              <a:avLst/>
            </a:prstGeom>
            <a:solidFill>
              <a:srgbClr val="CCEC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latin typeface="HG丸ｺﾞｼｯｸM-PRO" panose="020F0600000000000000" pitchFamily="50" charset="-128"/>
                  <a:ea typeface="HG丸ｺﾞｼｯｸM-PRO" panose="020F0600000000000000" pitchFamily="50" charset="-128"/>
                </a:rPr>
                <a:t>決定者</a:t>
              </a:r>
            </a:p>
          </p:txBody>
        </p:sp>
      </p:grpSp>
      <p:sp>
        <p:nvSpPr>
          <p:cNvPr id="13" name="フッター プレースホルダー 1">
            <a:extLst>
              <a:ext uri="{FF2B5EF4-FFF2-40B4-BE49-F238E27FC236}">
                <a16:creationId xmlns:a16="http://schemas.microsoft.com/office/drawing/2014/main" id="{9AA48357-88C1-4FAC-91A8-827A33F97E9F}"/>
              </a:ext>
            </a:extLst>
          </p:cNvPr>
          <p:cNvSpPr>
            <a:spLocks noGrp="1"/>
          </p:cNvSpPr>
          <p:nvPr>
            <p:ph type="ftr" sz="quarter" idx="11"/>
          </p:nvPr>
        </p:nvSpPr>
        <p:spPr>
          <a:xfrm>
            <a:off x="3028950" y="6475898"/>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2303640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id="{3E6E3576-E2DF-4F29-8C72-935D4A6BB178}"/>
              </a:ext>
            </a:extLst>
          </p:cNvPr>
          <p:cNvSpPr>
            <a:spLocks noGrp="1" noChangeArrowheads="1"/>
          </p:cNvSpPr>
          <p:nvPr>
            <p:ph type="sldNum" sz="quarter" idx="12"/>
          </p:nvPr>
        </p:nvSpPr>
        <p:spPr>
          <a:xfrm>
            <a:off x="6968455" y="6381328"/>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B54F45D-DCBD-49E2-BE1F-9A77B2CF8D1E}" type="slidenum">
              <a:rPr lang="en-US" altLang="ja-JP" sz="900" smtClean="0"/>
              <a:pPr>
                <a:spcBef>
                  <a:spcPct val="0"/>
                </a:spcBef>
                <a:buFontTx/>
                <a:buNone/>
              </a:pPr>
              <a:t>35</a:t>
            </a:fld>
            <a:endParaRPr lang="en-US" altLang="ja-JP" sz="900" dirty="0"/>
          </a:p>
        </p:txBody>
      </p:sp>
      <p:sp>
        <p:nvSpPr>
          <p:cNvPr id="14340" name="Rectangle 1028">
            <a:extLst>
              <a:ext uri="{FF2B5EF4-FFF2-40B4-BE49-F238E27FC236}">
                <a16:creationId xmlns:a16="http://schemas.microsoft.com/office/drawing/2014/main" id="{29E41437-6D64-4DC9-89CB-2B7B5117C743}"/>
              </a:ext>
            </a:extLst>
          </p:cNvPr>
          <p:cNvSpPr>
            <a:spLocks noChangeArrowheads="1"/>
          </p:cNvSpPr>
          <p:nvPr/>
        </p:nvSpPr>
        <p:spPr bwMode="auto">
          <a:xfrm>
            <a:off x="443610" y="2778223"/>
            <a:ext cx="8686800" cy="125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dirty="0">
                <a:solidFill>
                  <a:schemeClr val="tx2"/>
                </a:solidFill>
                <a:latin typeface="HG丸ｺﾞｼｯｸM-PRO" panose="020F0600000000000000" pitchFamily="50" charset="-128"/>
                <a:ea typeface="HG丸ｺﾞｼｯｸM-PRO" panose="020F0600000000000000" pitchFamily="50" charset="-128"/>
              </a:rPr>
              <a:t>５．水道給水対策本部の設置（</a:t>
            </a:r>
            <a:r>
              <a:rPr lang="en-US" altLang="ja-JP" dirty="0">
                <a:solidFill>
                  <a:schemeClr val="tx2"/>
                </a:solidFill>
                <a:latin typeface="HG丸ｺﾞｼｯｸM-PRO" panose="020F0600000000000000" pitchFamily="50" charset="-128"/>
                <a:ea typeface="HG丸ｺﾞｼｯｸM-PRO" panose="020F0600000000000000" pitchFamily="50" charset="-128"/>
              </a:rPr>
              <a:t>P16</a:t>
            </a:r>
            <a:r>
              <a:rPr lang="ja-JP" altLang="en-US" dirty="0">
                <a:solidFill>
                  <a:schemeClr val="tx2"/>
                </a:solidFill>
                <a:latin typeface="HG丸ｺﾞｼｯｸM-PRO" panose="020F0600000000000000" pitchFamily="50" charset="-128"/>
                <a:ea typeface="HG丸ｺﾞｼｯｸM-PRO" panose="020F0600000000000000" pitchFamily="50" charset="-128"/>
              </a:rPr>
              <a:t>～</a:t>
            </a:r>
            <a:r>
              <a:rPr lang="en-US" altLang="ja-JP" dirty="0">
                <a:solidFill>
                  <a:schemeClr val="tx2"/>
                </a:solidFill>
                <a:latin typeface="HG丸ｺﾞｼｯｸM-PRO" panose="020F0600000000000000" pitchFamily="50" charset="-128"/>
                <a:ea typeface="HG丸ｺﾞｼｯｸM-PRO" panose="020F0600000000000000" pitchFamily="50" charset="-128"/>
              </a:rPr>
              <a:t>20</a:t>
            </a:r>
            <a:r>
              <a:rPr lang="ja-JP" altLang="en-US" dirty="0">
                <a:solidFill>
                  <a:schemeClr val="tx2"/>
                </a:solidFill>
                <a:latin typeface="HG丸ｺﾞｼｯｸM-PRO" panose="020F0600000000000000" pitchFamily="50" charset="-128"/>
                <a:ea typeface="HG丸ｺﾞｼｯｸM-PRO" panose="020F0600000000000000" pitchFamily="50" charset="-128"/>
              </a:rPr>
              <a:t>）</a:t>
            </a:r>
            <a:r>
              <a:rPr lang="ja-JP" altLang="en-US" sz="2800" dirty="0">
                <a:solidFill>
                  <a:schemeClr val="tx2"/>
                </a:solidFill>
                <a:latin typeface="HG丸ｺﾞｼｯｸM-PRO" panose="020F0600000000000000" pitchFamily="50" charset="-128"/>
                <a:ea typeface="HG丸ｺﾞｼｯｸM-PRO" panose="020F0600000000000000" pitchFamily="50" charset="-128"/>
              </a:rPr>
              <a:t>　　　</a:t>
            </a:r>
            <a:endParaRPr lang="ja-JP" altLang="en-US" dirty="0">
              <a:solidFill>
                <a:schemeClr val="tx2"/>
              </a:solidFill>
              <a:latin typeface="HG丸ｺﾞｼｯｸM-PRO" panose="020F0600000000000000" pitchFamily="50" charset="-128"/>
              <a:ea typeface="HG丸ｺﾞｼｯｸM-PRO" panose="020F0600000000000000" pitchFamily="50" charset="-128"/>
            </a:endParaRPr>
          </a:p>
        </p:txBody>
      </p:sp>
      <p:sp>
        <p:nvSpPr>
          <p:cNvPr id="5" name="Rectangle 6">
            <a:extLst>
              <a:ext uri="{FF2B5EF4-FFF2-40B4-BE49-F238E27FC236}">
                <a16:creationId xmlns:a16="http://schemas.microsoft.com/office/drawing/2014/main" id="{FE5C6D69-929F-4EE0-A959-AA704F0679FD}"/>
              </a:ext>
            </a:extLst>
          </p:cNvPr>
          <p:cNvSpPr txBox="1">
            <a:spLocks noChangeArrowheads="1"/>
          </p:cNvSpPr>
          <p:nvPr/>
        </p:nvSpPr>
        <p:spPr>
          <a:xfrm>
            <a:off x="-108520" y="2204864"/>
            <a:ext cx="7076975" cy="7540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3600" b="1" dirty="0">
                <a:solidFill>
                  <a:srgbClr val="002060"/>
                </a:solidFill>
                <a:latin typeface="HG丸ｺﾞｼｯｸM-PRO" panose="020F0600000000000000" pitchFamily="50" charset="-128"/>
                <a:ea typeface="HG丸ｺﾞｼｯｸM-PRO" panose="020F0600000000000000" pitchFamily="50" charset="-128"/>
                <a:cs typeface="メイリオ" pitchFamily="50" charset="-128"/>
              </a:rPr>
              <a:t>第１章　相互応援の一般事項</a:t>
            </a:r>
          </a:p>
        </p:txBody>
      </p:sp>
      <p:sp>
        <p:nvSpPr>
          <p:cNvPr id="6" name="フッター プレースホルダー 1">
            <a:extLst>
              <a:ext uri="{FF2B5EF4-FFF2-40B4-BE49-F238E27FC236}">
                <a16:creationId xmlns:a16="http://schemas.microsoft.com/office/drawing/2014/main" id="{4720E162-24F8-4DA9-8EB8-D6A40B8A9D23}"/>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460169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a:extLst>
              <a:ext uri="{FF2B5EF4-FFF2-40B4-BE49-F238E27FC236}">
                <a16:creationId xmlns:a16="http://schemas.microsoft.com/office/drawing/2014/main" id="{3992EC4D-0533-478B-B580-F1AFE054B85A}"/>
              </a:ext>
            </a:extLst>
          </p:cNvPr>
          <p:cNvSpPr>
            <a:spLocks noGrp="1" noChangeArrowheads="1"/>
          </p:cNvSpPr>
          <p:nvPr>
            <p:ph type="sldNum" sz="quarter" idx="12"/>
          </p:nvPr>
        </p:nvSpPr>
        <p:spPr>
          <a:xfrm>
            <a:off x="7086600" y="6421824"/>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CD6F6169-63CB-4B3B-94C5-0E95537B5F80}" type="slidenum">
              <a:rPr lang="en-US" altLang="ja-JP" sz="900" smtClean="0">
                <a:latin typeface="HG丸ｺﾞｼｯｸM-PRO" panose="020F0600000000000000" pitchFamily="50" charset="-128"/>
                <a:ea typeface="HG丸ｺﾞｼｯｸM-PRO" panose="020F0600000000000000" pitchFamily="50" charset="-128"/>
              </a:rPr>
              <a:pPr>
                <a:spcBef>
                  <a:spcPct val="0"/>
                </a:spcBef>
                <a:buFontTx/>
                <a:buNone/>
              </a:pPr>
              <a:t>36</a:t>
            </a:fld>
            <a:endParaRPr lang="en-US" altLang="ja-JP" sz="900">
              <a:latin typeface="HG丸ｺﾞｼｯｸM-PRO" panose="020F0600000000000000" pitchFamily="50" charset="-128"/>
              <a:ea typeface="HG丸ｺﾞｼｯｸM-PRO" panose="020F0600000000000000" pitchFamily="50" charset="-128"/>
            </a:endParaRPr>
          </a:p>
        </p:txBody>
      </p:sp>
      <p:grpSp>
        <p:nvGrpSpPr>
          <p:cNvPr id="4" name="グループ化 3">
            <a:extLst>
              <a:ext uri="{FF2B5EF4-FFF2-40B4-BE49-F238E27FC236}">
                <a16:creationId xmlns:a16="http://schemas.microsoft.com/office/drawing/2014/main" id="{07C7D87F-963D-4CA2-B39C-C0C607FE2A0B}"/>
              </a:ext>
            </a:extLst>
          </p:cNvPr>
          <p:cNvGrpSpPr/>
          <p:nvPr/>
        </p:nvGrpSpPr>
        <p:grpSpPr>
          <a:xfrm>
            <a:off x="395288" y="3801724"/>
            <a:ext cx="8470900" cy="818594"/>
            <a:chOff x="395288" y="3606912"/>
            <a:chExt cx="8470900" cy="818594"/>
          </a:xfrm>
        </p:grpSpPr>
        <p:sp>
          <p:nvSpPr>
            <p:cNvPr id="46086" name="Rectangle 15">
              <a:extLst>
                <a:ext uri="{FF2B5EF4-FFF2-40B4-BE49-F238E27FC236}">
                  <a16:creationId xmlns:a16="http://schemas.microsoft.com/office/drawing/2014/main" id="{92B18B6E-939F-41C1-B126-5CDB9E3CA55E}"/>
                </a:ext>
              </a:extLst>
            </p:cNvPr>
            <p:cNvSpPr>
              <a:spLocks noChangeArrowheads="1"/>
            </p:cNvSpPr>
            <p:nvPr/>
          </p:nvSpPr>
          <p:spPr bwMode="auto">
            <a:xfrm>
              <a:off x="395288" y="3606912"/>
              <a:ext cx="1382713" cy="449262"/>
            </a:xfrm>
            <a:prstGeom prst="rect">
              <a:avLst/>
            </a:prstGeom>
            <a:solidFill>
              <a:srgbClr val="CCEC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latin typeface="HG丸ｺﾞｼｯｸM-PRO" panose="020F0600000000000000" pitchFamily="50" charset="-128"/>
                  <a:ea typeface="HG丸ｺﾞｼｯｸM-PRO" panose="020F0600000000000000" pitchFamily="50" charset="-128"/>
                </a:rPr>
                <a:t>構成員</a:t>
              </a:r>
            </a:p>
          </p:txBody>
        </p:sp>
        <p:sp>
          <p:nvSpPr>
            <p:cNvPr id="46087" name="Text Box 16">
              <a:extLst>
                <a:ext uri="{FF2B5EF4-FFF2-40B4-BE49-F238E27FC236}">
                  <a16:creationId xmlns:a16="http://schemas.microsoft.com/office/drawing/2014/main" id="{73F517E9-E2C5-4A7D-90FB-F2AC6C04EC00}"/>
                </a:ext>
              </a:extLst>
            </p:cNvPr>
            <p:cNvSpPr txBox="1">
              <a:spLocks noChangeArrowheads="1"/>
            </p:cNvSpPr>
            <p:nvPr/>
          </p:nvSpPr>
          <p:spPr bwMode="auto">
            <a:xfrm>
              <a:off x="395288" y="4056174"/>
              <a:ext cx="8470900"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b="0" dirty="0">
                  <a:latin typeface="HG丸ｺﾞｼｯｸM-PRO" panose="020F0600000000000000" pitchFamily="50" charset="-128"/>
                  <a:ea typeface="HG丸ｺﾞｼｯｸM-PRO" panose="020F0600000000000000" pitchFamily="50" charset="-128"/>
                </a:rPr>
                <a:t>　</a:t>
              </a:r>
            </a:p>
          </p:txBody>
        </p:sp>
      </p:grpSp>
      <p:sp>
        <p:nvSpPr>
          <p:cNvPr id="46088" name="Text Box 5">
            <a:extLst>
              <a:ext uri="{FF2B5EF4-FFF2-40B4-BE49-F238E27FC236}">
                <a16:creationId xmlns:a16="http://schemas.microsoft.com/office/drawing/2014/main" id="{FE5D2E99-89E3-4C0B-AF40-88A1415ADE06}"/>
              </a:ext>
            </a:extLst>
          </p:cNvPr>
          <p:cNvSpPr txBox="1">
            <a:spLocks noChangeArrowheads="1"/>
          </p:cNvSpPr>
          <p:nvPr/>
        </p:nvSpPr>
        <p:spPr bwMode="auto">
          <a:xfrm>
            <a:off x="396235" y="1247689"/>
            <a:ext cx="8353425" cy="1490662"/>
          </a:xfrm>
          <a:prstGeom prst="rect">
            <a:avLst/>
          </a:prstGeom>
          <a:solidFill>
            <a:srgbClr val="FFFF99"/>
          </a:solidFill>
          <a:ln w="9525">
            <a:solidFill>
              <a:schemeClr val="tx1"/>
            </a:solidFill>
            <a:miter lim="800000"/>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20000"/>
              </a:lnSpc>
              <a:spcBef>
                <a:spcPct val="50000"/>
              </a:spcBef>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被災水道事業体に設置され、各自治体の災害対策本部との情報連絡調整の窓口、応援水道事業体の応援活動に対する指揮命令、応援水道事業体との職員派遣や資機材の調達等に関する調整を行う、現地の統括機関</a:t>
            </a:r>
            <a:endParaRPr lang="ja-JP" altLang="en-US" sz="2000" b="0" dirty="0">
              <a:latin typeface="HG丸ｺﾞｼｯｸM-PRO" panose="020F0600000000000000" pitchFamily="50" charset="-128"/>
              <a:ea typeface="HG丸ｺﾞｼｯｸM-PRO" panose="020F0600000000000000" pitchFamily="50" charset="-128"/>
            </a:endParaRPr>
          </a:p>
        </p:txBody>
      </p:sp>
      <p:sp>
        <p:nvSpPr>
          <p:cNvPr id="13" name="Rectangle 2">
            <a:extLst>
              <a:ext uri="{FF2B5EF4-FFF2-40B4-BE49-F238E27FC236}">
                <a16:creationId xmlns:a16="http://schemas.microsoft.com/office/drawing/2014/main" id="{00DA7EB6-1720-4F87-AC8E-E132F60ACEAE}"/>
              </a:ext>
            </a:extLst>
          </p:cNvPr>
          <p:cNvSpPr txBox="1">
            <a:spLocks noChangeArrowheads="1"/>
          </p:cNvSpPr>
          <p:nvPr/>
        </p:nvSpPr>
        <p:spPr bwMode="auto">
          <a:xfrm>
            <a:off x="7086601" y="0"/>
            <a:ext cx="2057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ja-JP" altLang="en-US"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手引き </a:t>
            </a:r>
            <a:r>
              <a:rPr lang="en-US" altLang="ja-JP"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P.16</a:t>
            </a:r>
            <a:r>
              <a:rPr lang="ja-JP" altLang="en-US"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en-US" altLang="ja-JP"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18》</a:t>
            </a:r>
            <a:r>
              <a:rPr lang="ja-JP" altLang="en-US"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　</a:t>
            </a:r>
          </a:p>
        </p:txBody>
      </p:sp>
      <p:sp>
        <p:nvSpPr>
          <p:cNvPr id="14" name="Rectangle 2">
            <a:extLst>
              <a:ext uri="{FF2B5EF4-FFF2-40B4-BE49-F238E27FC236}">
                <a16:creationId xmlns:a16="http://schemas.microsoft.com/office/drawing/2014/main" id="{CB93F98E-2DE3-4BBF-A677-6FFE5BFB2AF8}"/>
              </a:ext>
            </a:extLst>
          </p:cNvPr>
          <p:cNvSpPr txBox="1">
            <a:spLocks noChangeArrowheads="1"/>
          </p:cNvSpPr>
          <p:nvPr/>
        </p:nvSpPr>
        <p:spPr bwMode="auto">
          <a:xfrm>
            <a:off x="107504" y="195221"/>
            <a:ext cx="6192688"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400" kern="0" dirty="0">
                <a:latin typeface="HG丸ｺﾞｼｯｸM-PRO" panose="020F0600000000000000" pitchFamily="50" charset="-128"/>
                <a:ea typeface="HG丸ｺﾞｼｯｸM-PRO" panose="020F0600000000000000" pitchFamily="50" charset="-128"/>
              </a:rPr>
              <a:t>５－１．水道給水対策本部</a:t>
            </a:r>
          </a:p>
        </p:txBody>
      </p:sp>
      <p:sp>
        <p:nvSpPr>
          <p:cNvPr id="15" name="Rectangle 2">
            <a:extLst>
              <a:ext uri="{FF2B5EF4-FFF2-40B4-BE49-F238E27FC236}">
                <a16:creationId xmlns:a16="http://schemas.microsoft.com/office/drawing/2014/main" id="{2D1ACAA5-15EA-41C4-99EC-02D283C4AB0F}"/>
              </a:ext>
            </a:extLst>
          </p:cNvPr>
          <p:cNvSpPr txBox="1">
            <a:spLocks noChangeArrowheads="1"/>
          </p:cNvSpPr>
          <p:nvPr/>
        </p:nvSpPr>
        <p:spPr bwMode="auto">
          <a:xfrm>
            <a:off x="190500" y="846977"/>
            <a:ext cx="8763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000" kern="0" dirty="0">
                <a:latin typeface="HG丸ｺﾞｼｯｸM-PRO" panose="020F0600000000000000" pitchFamily="50" charset="-128"/>
                <a:ea typeface="HG丸ｺﾞｼｯｸM-PRO" panose="020F0600000000000000" pitchFamily="50" charset="-128"/>
              </a:rPr>
              <a:t>（１）水道給水対策本部の組織</a:t>
            </a:r>
            <a:endParaRPr lang="ja-JP" altLang="en-US" sz="2000" b="0" kern="0" dirty="0">
              <a:latin typeface="HG丸ｺﾞｼｯｸM-PRO" panose="020F0600000000000000" pitchFamily="50" charset="-128"/>
              <a:ea typeface="HG丸ｺﾞｼｯｸM-PRO" panose="020F0600000000000000" pitchFamily="50" charset="-128"/>
            </a:endParaRPr>
          </a:p>
        </p:txBody>
      </p:sp>
      <p:grpSp>
        <p:nvGrpSpPr>
          <p:cNvPr id="5" name="グループ化 4">
            <a:extLst>
              <a:ext uri="{FF2B5EF4-FFF2-40B4-BE49-F238E27FC236}">
                <a16:creationId xmlns:a16="http://schemas.microsoft.com/office/drawing/2014/main" id="{ED6D9EF3-9D6E-43B5-B2A5-F3982E404104}"/>
              </a:ext>
            </a:extLst>
          </p:cNvPr>
          <p:cNvGrpSpPr/>
          <p:nvPr/>
        </p:nvGrpSpPr>
        <p:grpSpPr>
          <a:xfrm>
            <a:off x="395288" y="2818738"/>
            <a:ext cx="4032696" cy="815815"/>
            <a:chOff x="395288" y="2924754"/>
            <a:chExt cx="4032696" cy="815815"/>
          </a:xfrm>
        </p:grpSpPr>
        <p:sp>
          <p:nvSpPr>
            <p:cNvPr id="16" name="Rectangle 15">
              <a:extLst>
                <a:ext uri="{FF2B5EF4-FFF2-40B4-BE49-F238E27FC236}">
                  <a16:creationId xmlns:a16="http://schemas.microsoft.com/office/drawing/2014/main" id="{B2C3E24C-F04E-4E03-832B-5EAEAE4965B5}"/>
                </a:ext>
              </a:extLst>
            </p:cNvPr>
            <p:cNvSpPr>
              <a:spLocks noChangeArrowheads="1"/>
            </p:cNvSpPr>
            <p:nvPr/>
          </p:nvSpPr>
          <p:spPr bwMode="auto">
            <a:xfrm>
              <a:off x="395288" y="2924754"/>
              <a:ext cx="1382713" cy="449262"/>
            </a:xfrm>
            <a:prstGeom prst="rect">
              <a:avLst/>
            </a:prstGeom>
            <a:solidFill>
              <a:srgbClr val="CCEC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ja-JP" altLang="en-US" sz="1800" dirty="0">
                  <a:latin typeface="HG丸ｺﾞｼｯｸM-PRO" panose="020F0600000000000000" pitchFamily="50" charset="-128"/>
                  <a:ea typeface="HG丸ｺﾞｼｯｸM-PRO" panose="020F0600000000000000" pitchFamily="50" charset="-128"/>
                </a:rPr>
                <a:t>本部長</a:t>
              </a:r>
            </a:p>
          </p:txBody>
        </p:sp>
        <p:sp>
          <p:nvSpPr>
            <p:cNvPr id="17" name="Text Box 16">
              <a:extLst>
                <a:ext uri="{FF2B5EF4-FFF2-40B4-BE49-F238E27FC236}">
                  <a16:creationId xmlns:a16="http://schemas.microsoft.com/office/drawing/2014/main" id="{47E13B9A-A62E-4EE3-92FF-1C06252B2A7F}"/>
                </a:ext>
              </a:extLst>
            </p:cNvPr>
            <p:cNvSpPr txBox="1">
              <a:spLocks noChangeArrowheads="1"/>
            </p:cNvSpPr>
            <p:nvPr/>
          </p:nvSpPr>
          <p:spPr bwMode="auto">
            <a:xfrm>
              <a:off x="395288" y="3371237"/>
              <a:ext cx="4032696"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None/>
              </a:pPr>
              <a:endParaRPr lang="ja-JP" altLang="en-US" sz="1800" b="0" u="sng" dirty="0">
                <a:latin typeface="HG丸ｺﾞｼｯｸM-PRO" panose="020F0600000000000000" pitchFamily="50" charset="-128"/>
                <a:ea typeface="HG丸ｺﾞｼｯｸM-PRO" panose="020F0600000000000000" pitchFamily="50" charset="-128"/>
              </a:endParaRPr>
            </a:p>
          </p:txBody>
        </p:sp>
      </p:grpSp>
      <p:sp>
        <p:nvSpPr>
          <p:cNvPr id="19" name="Text Box 5">
            <a:extLst>
              <a:ext uri="{FF2B5EF4-FFF2-40B4-BE49-F238E27FC236}">
                <a16:creationId xmlns:a16="http://schemas.microsoft.com/office/drawing/2014/main" id="{801ED6F1-8BE2-4E09-A5D4-A7F0AE0E6BCA}"/>
              </a:ext>
            </a:extLst>
          </p:cNvPr>
          <p:cNvSpPr txBox="1">
            <a:spLocks noChangeArrowheads="1"/>
          </p:cNvSpPr>
          <p:nvPr/>
        </p:nvSpPr>
        <p:spPr bwMode="auto">
          <a:xfrm>
            <a:off x="380616" y="5491071"/>
            <a:ext cx="82223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dirty="0">
                <a:latin typeface="HG丸ｺﾞｼｯｸM-PRO" panose="020F0600000000000000" pitchFamily="50" charset="-128"/>
                <a:ea typeface="HG丸ｺﾞｼｯｸM-PRO" panose="020F0600000000000000" pitchFamily="50" charset="-128"/>
              </a:rPr>
              <a:t>＜ポイント＞</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600" b="0" dirty="0">
                <a:latin typeface="HG丸ｺﾞｼｯｸM-PRO" panose="020F0600000000000000" pitchFamily="50" charset="-128"/>
                <a:ea typeface="HG丸ｺﾞｼｯｸM-PRO" panose="020F0600000000000000" pitchFamily="50" charset="-128"/>
              </a:rPr>
              <a:t>　・被災水道事業体、水道給水対策本部を構成する関係機関並びに応援隊は、互いに</a:t>
            </a:r>
            <a:endParaRPr lang="en-US" altLang="ja-JP" sz="1600" b="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600" b="0" dirty="0">
                <a:latin typeface="HG丸ｺﾞｼｯｸM-PRO" panose="020F0600000000000000" pitchFamily="50" charset="-128"/>
                <a:ea typeface="HG丸ｺﾞｼｯｸM-PRO" panose="020F0600000000000000" pitchFamily="50" charset="-128"/>
              </a:rPr>
              <a:t>　　情報共有を図り協調して活動を行う</a:t>
            </a:r>
            <a:endParaRPr lang="en-US" altLang="ja-JP" sz="1600" b="0" dirty="0">
              <a:latin typeface="HG丸ｺﾞｼｯｸM-PRO" panose="020F0600000000000000" pitchFamily="50" charset="-128"/>
              <a:ea typeface="HG丸ｺﾞｼｯｸM-PRO" panose="020F0600000000000000" pitchFamily="50" charset="-128"/>
            </a:endParaRPr>
          </a:p>
        </p:txBody>
      </p:sp>
      <p:sp>
        <p:nvSpPr>
          <p:cNvPr id="18" name="フッター プレースホルダー 1">
            <a:extLst>
              <a:ext uri="{FF2B5EF4-FFF2-40B4-BE49-F238E27FC236}">
                <a16:creationId xmlns:a16="http://schemas.microsoft.com/office/drawing/2014/main" id="{47A49B93-AB19-43FD-BFB7-5F43A6ED86B0}"/>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
        <p:nvSpPr>
          <p:cNvPr id="20" name="Text Box 5">
            <a:extLst>
              <a:ext uri="{FF2B5EF4-FFF2-40B4-BE49-F238E27FC236}">
                <a16:creationId xmlns:a16="http://schemas.microsoft.com/office/drawing/2014/main" id="{7A3F0E3F-E484-4C4B-B543-1458EA829B84}"/>
              </a:ext>
            </a:extLst>
          </p:cNvPr>
          <p:cNvSpPr txBox="1">
            <a:spLocks noChangeArrowheads="1"/>
          </p:cNvSpPr>
          <p:nvPr/>
        </p:nvSpPr>
        <p:spPr bwMode="auto">
          <a:xfrm>
            <a:off x="395288" y="3270835"/>
            <a:ext cx="4019444" cy="369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None/>
            </a:pPr>
            <a:r>
              <a:rPr lang="ja-JP" altLang="en-US" sz="1800" dirty="0">
                <a:latin typeface="HG丸ｺﾞｼｯｸM-PRO" panose="020F0600000000000000" pitchFamily="50" charset="-128"/>
                <a:ea typeface="HG丸ｺﾞｼｯｸM-PRO" panose="020F0600000000000000" pitchFamily="50" charset="-128"/>
              </a:rPr>
              <a:t>　被災水道事業体の水道事業管理者</a:t>
            </a:r>
          </a:p>
        </p:txBody>
      </p:sp>
      <p:sp>
        <p:nvSpPr>
          <p:cNvPr id="21" name="Text Box 5">
            <a:extLst>
              <a:ext uri="{FF2B5EF4-FFF2-40B4-BE49-F238E27FC236}">
                <a16:creationId xmlns:a16="http://schemas.microsoft.com/office/drawing/2014/main" id="{E385F168-5447-41AB-8859-412763E4465D}"/>
              </a:ext>
            </a:extLst>
          </p:cNvPr>
          <p:cNvSpPr txBox="1">
            <a:spLocks noChangeArrowheads="1"/>
          </p:cNvSpPr>
          <p:nvPr/>
        </p:nvSpPr>
        <p:spPr bwMode="auto">
          <a:xfrm>
            <a:off x="395288" y="4258624"/>
            <a:ext cx="8207663" cy="12003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u="sng" dirty="0">
                <a:latin typeface="HG丸ｺﾞｼｯｸM-PRO" panose="020F0600000000000000" pitchFamily="50" charset="-128"/>
                <a:ea typeface="HG丸ｺﾞｼｯｸM-PRO" panose="020F0600000000000000" pitchFamily="50" charset="-128"/>
              </a:rPr>
              <a:t>被災水道事業体、日本水道協会本部、被災地方支部長、被災都府県支部長等</a:t>
            </a:r>
            <a:endParaRPr lang="en-US" altLang="ja-JP" sz="1800" u="sng" dirty="0">
              <a:latin typeface="HG丸ｺﾞｼｯｸM-PRO" panose="020F0600000000000000" pitchFamily="50" charset="-128"/>
              <a:ea typeface="HG丸ｺﾞｼｯｸM-PRO" panose="020F0600000000000000" pitchFamily="50" charset="-128"/>
            </a:endParaRPr>
          </a:p>
          <a:p>
            <a:pPr>
              <a:spcBef>
                <a:spcPct val="50000"/>
              </a:spcBef>
              <a:buNone/>
            </a:pPr>
            <a:r>
              <a:rPr lang="ja-JP" altLang="en-US" sz="1800" dirty="0">
                <a:latin typeface="HG丸ｺﾞｼｯｸM-PRO" panose="020F0600000000000000" pitchFamily="50" charset="-128"/>
                <a:ea typeface="HG丸ｺﾞｼｯｸM-PRO" panose="020F0600000000000000" pitchFamily="50" charset="-128"/>
              </a:rPr>
              <a:t>　＊必要に応じて、厚生労働省、都道府県水道行政担当部等が構成員が参画す</a:t>
            </a:r>
            <a:endParaRPr lang="en-US" altLang="ja-JP" sz="1800" dirty="0">
              <a:latin typeface="HG丸ｺﾞｼｯｸM-PRO" panose="020F0600000000000000" pitchFamily="50" charset="-128"/>
              <a:ea typeface="HG丸ｺﾞｼｯｸM-PRO" panose="020F0600000000000000" pitchFamily="50" charset="-128"/>
            </a:endParaRPr>
          </a:p>
          <a:p>
            <a:pPr>
              <a:spcBef>
                <a:spcPct val="50000"/>
              </a:spcBef>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dirty="0" err="1">
                <a:latin typeface="HG丸ｺﾞｼｯｸM-PRO" panose="020F0600000000000000" pitchFamily="50" charset="-128"/>
                <a:ea typeface="HG丸ｺﾞｼｯｸM-PRO" panose="020F0600000000000000" pitchFamily="50" charset="-128"/>
              </a:rPr>
              <a:t>る</a:t>
            </a:r>
            <a:r>
              <a:rPr lang="ja-JP" altLang="en-US" sz="1800" dirty="0">
                <a:latin typeface="HG丸ｺﾞｼｯｸM-PRO" panose="020F0600000000000000" pitchFamily="50" charset="-128"/>
                <a:ea typeface="HG丸ｺﾞｼｯｸM-PRO" panose="020F0600000000000000" pitchFamily="50" charset="-128"/>
              </a:rPr>
              <a:t>場合もある</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a:extLst>
              <a:ext uri="{FF2B5EF4-FFF2-40B4-BE49-F238E27FC236}">
                <a16:creationId xmlns:a16="http://schemas.microsoft.com/office/drawing/2014/main" id="{3992EC4D-0533-478B-B580-F1AFE054B85A}"/>
              </a:ext>
            </a:extLst>
          </p:cNvPr>
          <p:cNvSpPr>
            <a:spLocks noGrp="1" noChangeArrowheads="1"/>
          </p:cNvSpPr>
          <p:nvPr>
            <p:ph type="sldNum" sz="quarter" idx="12"/>
          </p:nvPr>
        </p:nvSpPr>
        <p:spPr>
          <a:xfrm>
            <a:off x="6917940" y="6348069"/>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CD6F6169-63CB-4B3B-94C5-0E95537B5F80}" type="slidenum">
              <a:rPr lang="en-US" altLang="ja-JP" sz="900" smtClean="0">
                <a:latin typeface="HG丸ｺﾞｼｯｸM-PRO" panose="020F0600000000000000" pitchFamily="50" charset="-128"/>
                <a:ea typeface="HG丸ｺﾞｼｯｸM-PRO" panose="020F0600000000000000" pitchFamily="50" charset="-128"/>
              </a:rPr>
              <a:pPr>
                <a:spcBef>
                  <a:spcPct val="0"/>
                </a:spcBef>
                <a:buFontTx/>
                <a:buNone/>
              </a:pPr>
              <a:t>37</a:t>
            </a:fld>
            <a:endParaRPr lang="en-US" altLang="ja-JP" sz="900">
              <a:latin typeface="HG丸ｺﾞｼｯｸM-PRO" panose="020F0600000000000000" pitchFamily="50" charset="-128"/>
              <a:ea typeface="HG丸ｺﾞｼｯｸM-PRO" panose="020F0600000000000000" pitchFamily="50" charset="-128"/>
            </a:endParaRPr>
          </a:p>
        </p:txBody>
      </p:sp>
      <p:sp>
        <p:nvSpPr>
          <p:cNvPr id="14" name="Rectangle 2">
            <a:extLst>
              <a:ext uri="{FF2B5EF4-FFF2-40B4-BE49-F238E27FC236}">
                <a16:creationId xmlns:a16="http://schemas.microsoft.com/office/drawing/2014/main" id="{CB93F98E-2DE3-4BBF-A677-6FFE5BFB2AF8}"/>
              </a:ext>
            </a:extLst>
          </p:cNvPr>
          <p:cNvSpPr txBox="1">
            <a:spLocks noChangeArrowheads="1"/>
          </p:cNvSpPr>
          <p:nvPr/>
        </p:nvSpPr>
        <p:spPr bwMode="auto">
          <a:xfrm>
            <a:off x="155544" y="-99184"/>
            <a:ext cx="8568952"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400" kern="0" dirty="0">
                <a:latin typeface="HG丸ｺﾞｼｯｸM-PRO" panose="020F0600000000000000" pitchFamily="50" charset="-128"/>
                <a:ea typeface="HG丸ｺﾞｼｯｸM-PRO" panose="020F0600000000000000" pitchFamily="50" charset="-128"/>
              </a:rPr>
              <a:t>５－２．応援水道事業体の応急給水隊・応急復旧隊</a:t>
            </a:r>
          </a:p>
        </p:txBody>
      </p:sp>
      <p:sp>
        <p:nvSpPr>
          <p:cNvPr id="15" name="Rectangle 2">
            <a:extLst>
              <a:ext uri="{FF2B5EF4-FFF2-40B4-BE49-F238E27FC236}">
                <a16:creationId xmlns:a16="http://schemas.microsoft.com/office/drawing/2014/main" id="{2D1ACAA5-15EA-41C4-99EC-02D283C4AB0F}"/>
              </a:ext>
            </a:extLst>
          </p:cNvPr>
          <p:cNvSpPr txBox="1">
            <a:spLocks noChangeArrowheads="1"/>
          </p:cNvSpPr>
          <p:nvPr/>
        </p:nvSpPr>
        <p:spPr bwMode="auto">
          <a:xfrm>
            <a:off x="190500" y="603846"/>
            <a:ext cx="8763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400" kern="0" dirty="0">
                <a:latin typeface="HG丸ｺﾞｼｯｸM-PRO" panose="020F0600000000000000" pitchFamily="50" charset="-128"/>
                <a:ea typeface="HG丸ｺﾞｼｯｸM-PRO" panose="020F0600000000000000" pitchFamily="50" charset="-128"/>
              </a:rPr>
              <a:t>（２）応急給水隊・応急復旧隊の役割</a:t>
            </a:r>
            <a:endParaRPr lang="ja-JP" altLang="en-US" sz="2400" b="0" kern="0" dirty="0">
              <a:latin typeface="HG丸ｺﾞｼｯｸM-PRO" panose="020F0600000000000000" pitchFamily="50" charset="-128"/>
              <a:ea typeface="HG丸ｺﾞｼｯｸM-PRO" panose="020F0600000000000000" pitchFamily="50" charset="-128"/>
            </a:endParaRPr>
          </a:p>
        </p:txBody>
      </p:sp>
      <p:sp>
        <p:nvSpPr>
          <p:cNvPr id="21" name="Text Box 5">
            <a:extLst>
              <a:ext uri="{FF2B5EF4-FFF2-40B4-BE49-F238E27FC236}">
                <a16:creationId xmlns:a16="http://schemas.microsoft.com/office/drawing/2014/main" id="{A296ACED-AE11-4FD9-A13B-A223B3A90B18}"/>
              </a:ext>
            </a:extLst>
          </p:cNvPr>
          <p:cNvSpPr txBox="1">
            <a:spLocks noChangeArrowheads="1"/>
          </p:cNvSpPr>
          <p:nvPr/>
        </p:nvSpPr>
        <p:spPr bwMode="auto">
          <a:xfrm>
            <a:off x="305002" y="1080084"/>
            <a:ext cx="8533996" cy="1671973"/>
          </a:xfrm>
          <a:prstGeom prst="rect">
            <a:avLst/>
          </a:prstGeom>
          <a:solidFill>
            <a:srgbClr val="FFFF99"/>
          </a:solidFill>
          <a:ln w="9525">
            <a:solidFill>
              <a:schemeClr val="tx1"/>
            </a:solidFill>
            <a:miter lim="800000"/>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50000"/>
              </a:spcBef>
              <a:buFont typeface="Wingdings" panose="05000000000000000000" pitchFamily="2" charset="2"/>
              <a:buChar char="Ø"/>
            </a:pPr>
            <a:r>
              <a:rPr lang="ja-JP" altLang="en-US" sz="2000" b="0" dirty="0">
                <a:latin typeface="HG丸ｺﾞｼｯｸM-PRO" panose="020F0600000000000000" pitchFamily="50" charset="-128"/>
                <a:ea typeface="HG丸ｺﾞｼｯｸM-PRO" panose="020F0600000000000000" pitchFamily="50" charset="-128"/>
              </a:rPr>
              <a:t>水道給水対策本部の本部長は、被害の状況や事業所の配置等を考慮して、応援水道事業体の応急給水隊・応急復旧隊を配備する</a:t>
            </a:r>
            <a:endParaRPr lang="en-US" altLang="ja-JP" sz="2000" b="0" dirty="0">
              <a:latin typeface="HG丸ｺﾞｼｯｸM-PRO" panose="020F0600000000000000" pitchFamily="50" charset="-128"/>
              <a:ea typeface="HG丸ｺﾞｼｯｸM-PRO" panose="020F0600000000000000" pitchFamily="50" charset="-128"/>
            </a:endParaRPr>
          </a:p>
          <a:p>
            <a:pPr eaLnBrk="1" hangingPunct="1">
              <a:lnSpc>
                <a:spcPct val="120000"/>
              </a:lnSpc>
              <a:spcBef>
                <a:spcPct val="50000"/>
              </a:spcBef>
              <a:buFont typeface="Wingdings" panose="05000000000000000000" pitchFamily="2" charset="2"/>
              <a:buChar char="Ø"/>
            </a:pPr>
            <a:r>
              <a:rPr lang="ja-JP" altLang="en-US" sz="2000" b="0" dirty="0">
                <a:latin typeface="HG丸ｺﾞｼｯｸM-PRO" panose="020F0600000000000000" pitchFamily="50" charset="-128"/>
                <a:ea typeface="HG丸ｺﾞｼｯｸM-PRO" panose="020F0600000000000000" pitchFamily="50" charset="-128"/>
              </a:rPr>
              <a:t>応援水道事業体は、連絡調整員及び作業隊員を指定された事業所等に派遣する</a:t>
            </a:r>
          </a:p>
        </p:txBody>
      </p:sp>
      <p:grpSp>
        <p:nvGrpSpPr>
          <p:cNvPr id="22" name="グループ化 21">
            <a:extLst>
              <a:ext uri="{FF2B5EF4-FFF2-40B4-BE49-F238E27FC236}">
                <a16:creationId xmlns:a16="http://schemas.microsoft.com/office/drawing/2014/main" id="{2830E34F-7D6D-4CAB-8B56-205C7BC72F97}"/>
              </a:ext>
            </a:extLst>
          </p:cNvPr>
          <p:cNvGrpSpPr/>
          <p:nvPr/>
        </p:nvGrpSpPr>
        <p:grpSpPr>
          <a:xfrm>
            <a:off x="646890" y="2858781"/>
            <a:ext cx="7299750" cy="3551739"/>
            <a:chOff x="619262" y="2585225"/>
            <a:chExt cx="6655862" cy="4390523"/>
          </a:xfrm>
        </p:grpSpPr>
        <p:sp>
          <p:nvSpPr>
            <p:cNvPr id="23" name="Rectangle 20">
              <a:extLst>
                <a:ext uri="{FF2B5EF4-FFF2-40B4-BE49-F238E27FC236}">
                  <a16:creationId xmlns:a16="http://schemas.microsoft.com/office/drawing/2014/main" id="{1B72A712-4242-444F-85EC-327457AD3C99}"/>
                </a:ext>
              </a:extLst>
            </p:cNvPr>
            <p:cNvSpPr>
              <a:spLocks noChangeArrowheads="1"/>
            </p:cNvSpPr>
            <p:nvPr/>
          </p:nvSpPr>
          <p:spPr bwMode="auto">
            <a:xfrm>
              <a:off x="619262" y="2585225"/>
              <a:ext cx="3823678" cy="434290"/>
            </a:xfrm>
            <a:prstGeom prst="rect">
              <a:avLst/>
            </a:prstGeom>
            <a:solidFill>
              <a:srgbClr val="CCEC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latin typeface="HG丸ｺﾞｼｯｸM-PRO" panose="020F0600000000000000" pitchFamily="50" charset="-128"/>
                  <a:ea typeface="HG丸ｺﾞｼｯｸM-PRO" panose="020F0600000000000000" pitchFamily="50" charset="-128"/>
                </a:rPr>
                <a:t>応急給水隊・応急復旧隊の役割</a:t>
              </a:r>
            </a:p>
          </p:txBody>
        </p:sp>
        <p:sp>
          <p:nvSpPr>
            <p:cNvPr id="24" name="Text Box 5">
              <a:extLst>
                <a:ext uri="{FF2B5EF4-FFF2-40B4-BE49-F238E27FC236}">
                  <a16:creationId xmlns:a16="http://schemas.microsoft.com/office/drawing/2014/main" id="{9200D248-AADF-4681-96B9-8B4E07A742A4}"/>
                </a:ext>
              </a:extLst>
            </p:cNvPr>
            <p:cNvSpPr txBox="1">
              <a:spLocks noChangeArrowheads="1"/>
            </p:cNvSpPr>
            <p:nvPr/>
          </p:nvSpPr>
          <p:spPr bwMode="auto">
            <a:xfrm>
              <a:off x="619262" y="3012686"/>
              <a:ext cx="6655862" cy="3963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20000"/>
                </a:lnSpc>
                <a:spcBef>
                  <a:spcPct val="50000"/>
                </a:spcBef>
                <a:buNone/>
              </a:pPr>
              <a:r>
                <a:rPr lang="ja-JP" altLang="en-US" sz="1800" b="0" dirty="0">
                  <a:latin typeface="HG丸ｺﾞｼｯｸM-PRO" panose="020F0600000000000000" pitchFamily="50" charset="-128"/>
                  <a:ea typeface="HG丸ｺﾞｼｯｸM-PRO" panose="020F0600000000000000" pitchFamily="50" charset="-128"/>
                </a:rPr>
                <a:t>・被害状況の把握</a:t>
              </a:r>
              <a:endParaRPr lang="en-US" altLang="ja-JP" sz="1800" b="0" dirty="0">
                <a:latin typeface="HG丸ｺﾞｼｯｸM-PRO" panose="020F0600000000000000" pitchFamily="50" charset="-128"/>
                <a:ea typeface="HG丸ｺﾞｼｯｸM-PRO" panose="020F0600000000000000" pitchFamily="50" charset="-128"/>
              </a:endParaRPr>
            </a:p>
            <a:p>
              <a:pPr>
                <a:lnSpc>
                  <a:spcPct val="120000"/>
                </a:lnSpc>
                <a:spcBef>
                  <a:spcPct val="50000"/>
                </a:spcBef>
                <a:buNone/>
              </a:pPr>
              <a:r>
                <a:rPr lang="ja-JP" altLang="en-US" sz="1800" b="0" dirty="0">
                  <a:latin typeface="HG丸ｺﾞｼｯｸM-PRO" panose="020F0600000000000000" pitchFamily="50" charset="-128"/>
                  <a:ea typeface="HG丸ｺﾞｼｯｸM-PRO" panose="020F0600000000000000" pitchFamily="50" charset="-128"/>
                </a:rPr>
                <a:t>・応急給水、応急復旧活動状況の把握と応援要請の調整</a:t>
              </a:r>
              <a:endParaRPr lang="en-US" altLang="ja-JP" sz="1800" b="0" dirty="0">
                <a:latin typeface="HG丸ｺﾞｼｯｸM-PRO" panose="020F0600000000000000" pitchFamily="50" charset="-128"/>
                <a:ea typeface="HG丸ｺﾞｼｯｸM-PRO" panose="020F0600000000000000" pitchFamily="50" charset="-128"/>
              </a:endParaRPr>
            </a:p>
            <a:p>
              <a:pPr>
                <a:lnSpc>
                  <a:spcPct val="120000"/>
                </a:lnSpc>
                <a:spcBef>
                  <a:spcPct val="50000"/>
                </a:spcBef>
                <a:buNone/>
              </a:pPr>
              <a:r>
                <a:rPr lang="ja-JP" altLang="en-US" sz="1800" b="0" dirty="0">
                  <a:latin typeface="HG丸ｺﾞｼｯｸM-PRO" panose="020F0600000000000000" pitchFamily="50" charset="-128"/>
                  <a:ea typeface="HG丸ｺﾞｼｯｸM-PRO" panose="020F0600000000000000" pitchFamily="50" charset="-128"/>
                </a:rPr>
                <a:t>・水道給水対策本部との連絡調整</a:t>
              </a:r>
              <a:endParaRPr lang="en-US" altLang="ja-JP" sz="1800" b="0" dirty="0">
                <a:latin typeface="HG丸ｺﾞｼｯｸM-PRO" panose="020F0600000000000000" pitchFamily="50" charset="-128"/>
                <a:ea typeface="HG丸ｺﾞｼｯｸM-PRO" panose="020F0600000000000000" pitchFamily="50" charset="-128"/>
              </a:endParaRPr>
            </a:p>
            <a:p>
              <a:pPr>
                <a:lnSpc>
                  <a:spcPct val="120000"/>
                </a:lnSpc>
                <a:spcBef>
                  <a:spcPct val="50000"/>
                </a:spcBef>
                <a:buNone/>
              </a:pPr>
              <a:r>
                <a:rPr lang="ja-JP" altLang="en-US" sz="1800" b="0" dirty="0">
                  <a:latin typeface="HG丸ｺﾞｼｯｸM-PRO" panose="020F0600000000000000" pitchFamily="50" charset="-128"/>
                  <a:ea typeface="HG丸ｺﾞｼｯｸM-PRO" panose="020F0600000000000000" pitchFamily="50" charset="-128"/>
                </a:rPr>
                <a:t>・応急給水及び応急復旧作業</a:t>
              </a:r>
              <a:endParaRPr lang="en-US" altLang="ja-JP" sz="1800" b="0" dirty="0">
                <a:latin typeface="HG丸ｺﾞｼｯｸM-PRO" panose="020F0600000000000000" pitchFamily="50" charset="-128"/>
                <a:ea typeface="HG丸ｺﾞｼｯｸM-PRO" panose="020F0600000000000000" pitchFamily="50" charset="-128"/>
              </a:endParaRPr>
            </a:p>
            <a:p>
              <a:pPr>
                <a:lnSpc>
                  <a:spcPct val="120000"/>
                </a:lnSpc>
                <a:spcBef>
                  <a:spcPct val="50000"/>
                </a:spcBef>
                <a:buNone/>
              </a:pPr>
              <a:r>
                <a:rPr lang="ja-JP" altLang="en-US" sz="1800" b="0" dirty="0">
                  <a:latin typeface="HG丸ｺﾞｼｯｸM-PRO" panose="020F0600000000000000" pitchFamily="50" charset="-128"/>
                  <a:ea typeface="HG丸ｺﾞｼｯｸM-PRO" panose="020F0600000000000000" pitchFamily="50" charset="-128"/>
                </a:rPr>
                <a:t>・作業実施方針の策定</a:t>
              </a:r>
              <a:endParaRPr lang="en-US" altLang="ja-JP" sz="1800" b="0" dirty="0">
                <a:latin typeface="HG丸ｺﾞｼｯｸM-PRO" panose="020F0600000000000000" pitchFamily="50" charset="-128"/>
                <a:ea typeface="HG丸ｺﾞｼｯｸM-PRO" panose="020F0600000000000000" pitchFamily="50" charset="-128"/>
              </a:endParaRPr>
            </a:p>
            <a:p>
              <a:pPr>
                <a:lnSpc>
                  <a:spcPct val="120000"/>
                </a:lnSpc>
                <a:spcBef>
                  <a:spcPct val="50000"/>
                </a:spcBef>
                <a:buNone/>
              </a:pPr>
              <a:r>
                <a:rPr lang="ja-JP" altLang="en-US" sz="1800" b="0" dirty="0">
                  <a:latin typeface="HG丸ｺﾞｼｯｸM-PRO" panose="020F0600000000000000" pitchFamily="50" charset="-128"/>
                  <a:ea typeface="HG丸ｺﾞｼｯｸM-PRO" panose="020F0600000000000000" pitchFamily="50" charset="-128"/>
                </a:rPr>
                <a:t>・事業所や営業所等との応急活動方法の調整</a:t>
              </a:r>
              <a:endParaRPr lang="en-US" altLang="ja-JP" sz="1800" b="0" dirty="0">
                <a:latin typeface="HG丸ｺﾞｼｯｸM-PRO" panose="020F0600000000000000" pitchFamily="50" charset="-128"/>
                <a:ea typeface="HG丸ｺﾞｼｯｸM-PRO" panose="020F0600000000000000" pitchFamily="50" charset="-128"/>
              </a:endParaRPr>
            </a:p>
            <a:p>
              <a:pPr>
                <a:lnSpc>
                  <a:spcPct val="120000"/>
                </a:lnSpc>
                <a:spcBef>
                  <a:spcPct val="50000"/>
                </a:spcBef>
                <a:buNone/>
              </a:pPr>
              <a:r>
                <a:rPr lang="ja-JP" altLang="en-US" sz="1800" b="0" dirty="0">
                  <a:latin typeface="HG丸ｺﾞｼｯｸM-PRO" panose="020F0600000000000000" pitchFamily="50" charset="-128"/>
                  <a:ea typeface="HG丸ｺﾞｼｯｸM-PRO" panose="020F0600000000000000" pitchFamily="50" charset="-128"/>
                </a:rPr>
                <a:t>・地元自治会等との協力体制の構築</a:t>
              </a:r>
            </a:p>
          </p:txBody>
        </p:sp>
      </p:grpSp>
      <p:sp>
        <p:nvSpPr>
          <p:cNvPr id="10" name="フッター プレースホルダー 1">
            <a:extLst>
              <a:ext uri="{FF2B5EF4-FFF2-40B4-BE49-F238E27FC236}">
                <a16:creationId xmlns:a16="http://schemas.microsoft.com/office/drawing/2014/main" id="{EA350501-9F57-4895-86BF-0EEB232C175E}"/>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
        <p:nvSpPr>
          <p:cNvPr id="11" name="Rectangle 2">
            <a:extLst>
              <a:ext uri="{FF2B5EF4-FFF2-40B4-BE49-F238E27FC236}">
                <a16:creationId xmlns:a16="http://schemas.microsoft.com/office/drawing/2014/main" id="{F0A0F420-57FA-4C83-AC43-3213E89625EE}"/>
              </a:ext>
            </a:extLst>
          </p:cNvPr>
          <p:cNvSpPr txBox="1">
            <a:spLocks noChangeArrowheads="1"/>
          </p:cNvSpPr>
          <p:nvPr/>
        </p:nvSpPr>
        <p:spPr bwMode="auto">
          <a:xfrm>
            <a:off x="7086601" y="0"/>
            <a:ext cx="2057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ja-JP" altLang="en-US"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手引き </a:t>
            </a:r>
            <a:r>
              <a:rPr lang="en-US" altLang="ja-JP"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P18》</a:t>
            </a:r>
            <a:r>
              <a:rPr lang="ja-JP" altLang="en-US"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4249775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a:extLst>
              <a:ext uri="{FF2B5EF4-FFF2-40B4-BE49-F238E27FC236}">
                <a16:creationId xmlns:a16="http://schemas.microsoft.com/office/drawing/2014/main" id="{3992EC4D-0533-478B-B580-F1AFE054B85A}"/>
              </a:ext>
            </a:extLst>
          </p:cNvPr>
          <p:cNvSpPr>
            <a:spLocks noGrp="1" noChangeArrowheads="1"/>
          </p:cNvSpPr>
          <p:nvPr>
            <p:ph type="sldNum" sz="quarter" idx="12"/>
          </p:nvPr>
        </p:nvSpPr>
        <p:spPr>
          <a:xfrm>
            <a:off x="7067399" y="6441846"/>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CD6F6169-63CB-4B3B-94C5-0E95537B5F80}" type="slidenum">
              <a:rPr lang="en-US" altLang="ja-JP" sz="900" smtClean="0">
                <a:latin typeface="HG丸ｺﾞｼｯｸM-PRO" panose="020F0600000000000000" pitchFamily="50" charset="-128"/>
                <a:ea typeface="HG丸ｺﾞｼｯｸM-PRO" panose="020F0600000000000000" pitchFamily="50" charset="-128"/>
              </a:rPr>
              <a:pPr>
                <a:spcBef>
                  <a:spcPct val="0"/>
                </a:spcBef>
                <a:buFontTx/>
                <a:buNone/>
              </a:pPr>
              <a:t>38</a:t>
            </a:fld>
            <a:endParaRPr lang="en-US" altLang="ja-JP" sz="900">
              <a:latin typeface="HG丸ｺﾞｼｯｸM-PRO" panose="020F0600000000000000" pitchFamily="50" charset="-128"/>
              <a:ea typeface="HG丸ｺﾞｼｯｸM-PRO" panose="020F0600000000000000" pitchFamily="50" charset="-128"/>
            </a:endParaRPr>
          </a:p>
        </p:txBody>
      </p:sp>
      <p:sp>
        <p:nvSpPr>
          <p:cNvPr id="14" name="Rectangle 2">
            <a:extLst>
              <a:ext uri="{FF2B5EF4-FFF2-40B4-BE49-F238E27FC236}">
                <a16:creationId xmlns:a16="http://schemas.microsoft.com/office/drawing/2014/main" id="{CB93F98E-2DE3-4BBF-A677-6FFE5BFB2AF8}"/>
              </a:ext>
            </a:extLst>
          </p:cNvPr>
          <p:cNvSpPr txBox="1">
            <a:spLocks noChangeArrowheads="1"/>
          </p:cNvSpPr>
          <p:nvPr/>
        </p:nvSpPr>
        <p:spPr bwMode="auto">
          <a:xfrm>
            <a:off x="210784" y="188640"/>
            <a:ext cx="8568952"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800" kern="0" dirty="0">
                <a:latin typeface="HG丸ｺﾞｼｯｸM-PRO" panose="020F0600000000000000" pitchFamily="50" charset="-128"/>
                <a:ea typeface="HG丸ｺﾞｼｯｸM-PRO" panose="020F0600000000000000" pitchFamily="50" charset="-128"/>
              </a:rPr>
              <a:t>５－３．幹事応援水道事業体</a:t>
            </a:r>
          </a:p>
        </p:txBody>
      </p:sp>
      <p:sp>
        <p:nvSpPr>
          <p:cNvPr id="15" name="Rectangle 2">
            <a:extLst>
              <a:ext uri="{FF2B5EF4-FFF2-40B4-BE49-F238E27FC236}">
                <a16:creationId xmlns:a16="http://schemas.microsoft.com/office/drawing/2014/main" id="{2D1ACAA5-15EA-41C4-99EC-02D283C4AB0F}"/>
              </a:ext>
            </a:extLst>
          </p:cNvPr>
          <p:cNvSpPr txBox="1">
            <a:spLocks noChangeArrowheads="1"/>
          </p:cNvSpPr>
          <p:nvPr/>
        </p:nvSpPr>
        <p:spPr bwMode="auto">
          <a:xfrm>
            <a:off x="192122" y="1005432"/>
            <a:ext cx="8763000" cy="298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1800" kern="0" dirty="0">
                <a:latin typeface="HG丸ｺﾞｼｯｸM-PRO" panose="020F0600000000000000" pitchFamily="50" charset="-128"/>
                <a:ea typeface="HG丸ｺﾞｼｯｸM-PRO" panose="020F0600000000000000" pitchFamily="50" charset="-128"/>
              </a:rPr>
              <a:t>（１）幹事応援水道事業体の設置</a:t>
            </a:r>
            <a:endParaRPr lang="ja-JP" altLang="en-US" sz="1800" b="0" kern="0" dirty="0">
              <a:latin typeface="HG丸ｺﾞｼｯｸM-PRO" panose="020F0600000000000000" pitchFamily="50" charset="-128"/>
              <a:ea typeface="HG丸ｺﾞｼｯｸM-PRO" panose="020F0600000000000000" pitchFamily="50" charset="-128"/>
            </a:endParaRPr>
          </a:p>
        </p:txBody>
      </p:sp>
      <p:sp>
        <p:nvSpPr>
          <p:cNvPr id="21" name="Text Box 5">
            <a:extLst>
              <a:ext uri="{FF2B5EF4-FFF2-40B4-BE49-F238E27FC236}">
                <a16:creationId xmlns:a16="http://schemas.microsoft.com/office/drawing/2014/main" id="{A296ACED-AE11-4FD9-A13B-A223B3A90B18}"/>
              </a:ext>
            </a:extLst>
          </p:cNvPr>
          <p:cNvSpPr txBox="1">
            <a:spLocks noChangeArrowheads="1"/>
          </p:cNvSpPr>
          <p:nvPr/>
        </p:nvSpPr>
        <p:spPr bwMode="auto">
          <a:xfrm>
            <a:off x="369458" y="1327512"/>
            <a:ext cx="8353425" cy="1483906"/>
          </a:xfrm>
          <a:prstGeom prst="rect">
            <a:avLst/>
          </a:prstGeom>
          <a:solidFill>
            <a:srgbClr val="FFFF99"/>
          </a:solidFill>
          <a:ln w="9525">
            <a:solidFill>
              <a:schemeClr val="tx1"/>
            </a:solidFill>
            <a:miter lim="800000"/>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20000"/>
              </a:lnSpc>
              <a:spcBef>
                <a:spcPct val="50000"/>
              </a:spcBef>
              <a:buFont typeface="Wingdings" panose="05000000000000000000" pitchFamily="2" charset="2"/>
              <a:buChar char="Ø"/>
            </a:pPr>
            <a:r>
              <a:rPr lang="ja-JP" altLang="en-US" sz="1800" dirty="0">
                <a:latin typeface="HG丸ｺﾞｼｯｸM-PRO" panose="020F0600000000000000" pitchFamily="50" charset="-128"/>
                <a:ea typeface="HG丸ｺﾞｼｯｸM-PRO" panose="020F0600000000000000" pitchFamily="50" charset="-128"/>
              </a:rPr>
              <a:t>応援隊が複数の班により編成される場合、水道給水対策本部と応援水道事業体との連絡調整を効率的に行うため、必要に応じて応援給水隊及び応急復旧隊ごとに置かれ、水道給水対策本部との連絡調整や各隊の応援水道事業体へ指示等を行う応援水道事業体</a:t>
            </a:r>
            <a:endParaRPr lang="ja-JP" altLang="en-US" sz="1800" b="0" dirty="0">
              <a:latin typeface="HG丸ｺﾞｼｯｸM-PRO" panose="020F0600000000000000" pitchFamily="50" charset="-128"/>
              <a:ea typeface="HG丸ｺﾞｼｯｸM-PRO" panose="020F0600000000000000" pitchFamily="50" charset="-128"/>
            </a:endParaRPr>
          </a:p>
        </p:txBody>
      </p:sp>
      <p:sp>
        <p:nvSpPr>
          <p:cNvPr id="8" name="Rectangle 2">
            <a:extLst>
              <a:ext uri="{FF2B5EF4-FFF2-40B4-BE49-F238E27FC236}">
                <a16:creationId xmlns:a16="http://schemas.microsoft.com/office/drawing/2014/main" id="{71608C9A-9C10-4F02-92CC-5A910490F99F}"/>
              </a:ext>
            </a:extLst>
          </p:cNvPr>
          <p:cNvSpPr txBox="1">
            <a:spLocks noChangeArrowheads="1"/>
          </p:cNvSpPr>
          <p:nvPr/>
        </p:nvSpPr>
        <p:spPr bwMode="auto">
          <a:xfrm>
            <a:off x="190500" y="3130423"/>
            <a:ext cx="8763000" cy="298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1800" kern="0" dirty="0">
                <a:latin typeface="HG丸ｺﾞｼｯｸM-PRO" panose="020F0600000000000000" pitchFamily="50" charset="-128"/>
                <a:ea typeface="HG丸ｺﾞｼｯｸM-PRO" panose="020F0600000000000000" pitchFamily="50" charset="-128"/>
              </a:rPr>
              <a:t>（２）幹事応援水道事業体会議</a:t>
            </a:r>
            <a:endParaRPr lang="ja-JP" altLang="en-US" sz="1800" b="0" kern="0" dirty="0">
              <a:latin typeface="HG丸ｺﾞｼｯｸM-PRO" panose="020F0600000000000000" pitchFamily="50" charset="-128"/>
              <a:ea typeface="HG丸ｺﾞｼｯｸM-PRO" panose="020F0600000000000000" pitchFamily="50" charset="-128"/>
            </a:endParaRPr>
          </a:p>
        </p:txBody>
      </p:sp>
      <p:sp>
        <p:nvSpPr>
          <p:cNvPr id="9" name="Text Box 5">
            <a:extLst>
              <a:ext uri="{FF2B5EF4-FFF2-40B4-BE49-F238E27FC236}">
                <a16:creationId xmlns:a16="http://schemas.microsoft.com/office/drawing/2014/main" id="{981C997A-4DF2-4622-8B03-9A05A49E10DD}"/>
              </a:ext>
            </a:extLst>
          </p:cNvPr>
          <p:cNvSpPr txBox="1">
            <a:spLocks noChangeArrowheads="1"/>
          </p:cNvSpPr>
          <p:nvPr/>
        </p:nvSpPr>
        <p:spPr bwMode="auto">
          <a:xfrm>
            <a:off x="360872" y="3519394"/>
            <a:ext cx="8353425" cy="2830961"/>
          </a:xfrm>
          <a:prstGeom prst="rect">
            <a:avLst/>
          </a:prstGeom>
          <a:solidFill>
            <a:srgbClr val="FFFF99"/>
          </a:solidFill>
          <a:ln w="9525">
            <a:solidFill>
              <a:schemeClr val="tx1"/>
            </a:solidFill>
            <a:miter lim="800000"/>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20000"/>
              </a:lnSpc>
              <a:spcBef>
                <a:spcPct val="50000"/>
              </a:spcBef>
              <a:buFont typeface="Wingdings" panose="05000000000000000000" pitchFamily="2" charset="2"/>
              <a:buChar char="Ø"/>
            </a:pPr>
            <a:r>
              <a:rPr lang="ja-JP" altLang="en-US" sz="1800" dirty="0">
                <a:latin typeface="HG丸ｺﾞｼｯｸM-PRO" panose="020F0600000000000000" pitchFamily="50" charset="-128"/>
                <a:ea typeface="HG丸ｺﾞｼｯｸM-PRO" panose="020F0600000000000000" pitchFamily="50" charset="-128"/>
              </a:rPr>
              <a:t>水道給水対策本部は、幹事応援水道事業体に対し被害・復旧状況等に関する情報提供及び作業指示を行うとともに、幹事応援水道事業体から作業報告を受けることを目的として、定期的な会議を設ける</a:t>
            </a:r>
            <a:endParaRPr lang="en-US" altLang="ja-JP" sz="1800" dirty="0">
              <a:latin typeface="HG丸ｺﾞｼｯｸM-PRO" panose="020F0600000000000000" pitchFamily="50" charset="-128"/>
              <a:ea typeface="HG丸ｺﾞｼｯｸM-PRO" panose="020F0600000000000000" pitchFamily="50" charset="-128"/>
            </a:endParaRPr>
          </a:p>
          <a:p>
            <a:pPr>
              <a:lnSpc>
                <a:spcPct val="120000"/>
              </a:lnSpc>
              <a:spcBef>
                <a:spcPct val="50000"/>
              </a:spcBef>
              <a:buFont typeface="Wingdings" panose="05000000000000000000" pitchFamily="2" charset="2"/>
              <a:buChar char="Ø"/>
            </a:pPr>
            <a:r>
              <a:rPr lang="ja-JP" altLang="en-US" sz="1800" dirty="0">
                <a:latin typeface="HG丸ｺﾞｼｯｸM-PRO" panose="020F0600000000000000" pitchFamily="50" charset="-128"/>
                <a:ea typeface="HG丸ｺﾞｼｯｸM-PRO" panose="020F0600000000000000" pitchFamily="50" charset="-128"/>
              </a:rPr>
              <a:t>幹事応援水道事業体は、本会議において指示のあった事項等必要な内容を隊に所属する応急給水班、応急復旧班に伝える</a:t>
            </a:r>
          </a:p>
        </p:txBody>
      </p:sp>
      <p:sp>
        <p:nvSpPr>
          <p:cNvPr id="10" name="フッター プレースホルダー 1">
            <a:extLst>
              <a:ext uri="{FF2B5EF4-FFF2-40B4-BE49-F238E27FC236}">
                <a16:creationId xmlns:a16="http://schemas.microsoft.com/office/drawing/2014/main" id="{2B754C02-D17F-41E7-9FBD-DFFF73E6A459}"/>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
        <p:nvSpPr>
          <p:cNvPr id="11" name="Rectangle 2">
            <a:extLst>
              <a:ext uri="{FF2B5EF4-FFF2-40B4-BE49-F238E27FC236}">
                <a16:creationId xmlns:a16="http://schemas.microsoft.com/office/drawing/2014/main" id="{5611B1B7-6ADF-470D-A05C-F0DF60125432}"/>
              </a:ext>
            </a:extLst>
          </p:cNvPr>
          <p:cNvSpPr txBox="1">
            <a:spLocks noChangeArrowheads="1"/>
          </p:cNvSpPr>
          <p:nvPr/>
        </p:nvSpPr>
        <p:spPr bwMode="auto">
          <a:xfrm>
            <a:off x="7086601" y="0"/>
            <a:ext cx="2057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ja-JP" altLang="en-US"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手引き </a:t>
            </a:r>
            <a:r>
              <a:rPr lang="en-US" altLang="ja-JP"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P18</a:t>
            </a:r>
            <a:r>
              <a:rPr lang="ja-JP" altLang="en-US"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en-US" altLang="ja-JP"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19》</a:t>
            </a:r>
            <a:r>
              <a:rPr lang="ja-JP" altLang="en-US"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806828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0B3CC0E7-DF81-4276-BAC8-46F3F9263367}"/>
              </a:ext>
            </a:extLst>
          </p:cNvPr>
          <p:cNvSpPr/>
          <p:nvPr/>
        </p:nvSpPr>
        <p:spPr>
          <a:xfrm>
            <a:off x="1583499" y="4881690"/>
            <a:ext cx="2895598" cy="1688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5" name="正方形/長方形 104">
            <a:extLst>
              <a:ext uri="{FF2B5EF4-FFF2-40B4-BE49-F238E27FC236}">
                <a16:creationId xmlns:a16="http://schemas.microsoft.com/office/drawing/2014/main" id="{5E42F76D-144D-4493-A25E-A0C125E19040}"/>
              </a:ext>
            </a:extLst>
          </p:cNvPr>
          <p:cNvSpPr/>
          <p:nvPr/>
        </p:nvSpPr>
        <p:spPr>
          <a:xfrm>
            <a:off x="4759704" y="4887768"/>
            <a:ext cx="2895598" cy="1682304"/>
          </a:xfrm>
          <a:prstGeom prst="rect">
            <a:avLst/>
          </a:prstGeom>
          <a:solidFill>
            <a:srgbClr val="00B050"/>
          </a:solidFill>
          <a:ln>
            <a:solidFill>
              <a:srgbClr val="006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2">
            <a:extLst>
              <a:ext uri="{FF2B5EF4-FFF2-40B4-BE49-F238E27FC236}">
                <a16:creationId xmlns:a16="http://schemas.microsoft.com/office/drawing/2014/main" id="{E6DC465E-8E9A-4D85-93EF-56A9D834C3C1}"/>
              </a:ext>
            </a:extLst>
          </p:cNvPr>
          <p:cNvSpPr txBox="1">
            <a:spLocks noChangeArrowheads="1"/>
          </p:cNvSpPr>
          <p:nvPr/>
        </p:nvSpPr>
        <p:spPr bwMode="auto">
          <a:xfrm>
            <a:off x="232521" y="282342"/>
            <a:ext cx="8686800"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HG丸ｺﾞｼｯｸM-PRO" pitchFamily="50" charset="-128"/>
                <a:ea typeface="HG丸ｺﾞｼｯｸM-PRO" pitchFamily="50" charset="-128"/>
              </a:defRPr>
            </a:lvl2pPr>
            <a:lvl3pPr algn="ctr" rtl="0" eaLnBrk="1" fontAlgn="base" hangingPunct="1">
              <a:spcBef>
                <a:spcPct val="0"/>
              </a:spcBef>
              <a:spcAft>
                <a:spcPct val="0"/>
              </a:spcAft>
              <a:defRPr kumimoji="1" sz="4400">
                <a:solidFill>
                  <a:schemeClr val="tx1"/>
                </a:solidFill>
                <a:latin typeface="HG丸ｺﾞｼｯｸM-PRO" pitchFamily="50" charset="-128"/>
                <a:ea typeface="HG丸ｺﾞｼｯｸM-PRO" pitchFamily="50" charset="-128"/>
              </a:defRPr>
            </a:lvl3pPr>
            <a:lvl4pPr algn="ctr" rtl="0" eaLnBrk="1" fontAlgn="base" hangingPunct="1">
              <a:spcBef>
                <a:spcPct val="0"/>
              </a:spcBef>
              <a:spcAft>
                <a:spcPct val="0"/>
              </a:spcAft>
              <a:defRPr kumimoji="1" sz="4400">
                <a:solidFill>
                  <a:schemeClr val="tx1"/>
                </a:solidFill>
                <a:latin typeface="HG丸ｺﾞｼｯｸM-PRO" pitchFamily="50" charset="-128"/>
                <a:ea typeface="HG丸ｺﾞｼｯｸM-PRO" pitchFamily="50" charset="-128"/>
              </a:defRPr>
            </a:lvl4pPr>
            <a:lvl5pPr algn="ctr" rtl="0" eaLnBrk="1" fontAlgn="base" hangingPunct="1">
              <a:spcBef>
                <a:spcPct val="0"/>
              </a:spcBef>
              <a:spcAft>
                <a:spcPct val="0"/>
              </a:spcAft>
              <a:defRPr kumimoji="1" sz="4400">
                <a:solidFill>
                  <a:schemeClr val="tx1"/>
                </a:solidFill>
                <a:latin typeface="HG丸ｺﾞｼｯｸM-PRO" pitchFamily="50" charset="-128"/>
                <a:ea typeface="HG丸ｺﾞｼｯｸM-PRO" pitchFamily="50" charset="-128"/>
              </a:defRPr>
            </a:lvl5pPr>
            <a:lvl6pPr marL="457200" algn="ctr" rtl="0" eaLnBrk="1" fontAlgn="base" hangingPunct="1">
              <a:spcBef>
                <a:spcPct val="0"/>
              </a:spcBef>
              <a:spcAft>
                <a:spcPct val="0"/>
              </a:spcAft>
              <a:defRPr kumimoji="1" sz="4400">
                <a:solidFill>
                  <a:schemeClr val="tx1"/>
                </a:solidFill>
                <a:latin typeface="HG丸ｺﾞｼｯｸM-PRO" pitchFamily="50" charset="-128"/>
                <a:ea typeface="HG丸ｺﾞｼｯｸM-PRO" pitchFamily="50" charset="-128"/>
              </a:defRPr>
            </a:lvl6pPr>
            <a:lvl7pPr marL="914400" algn="ctr" rtl="0" eaLnBrk="1" fontAlgn="base" hangingPunct="1">
              <a:spcBef>
                <a:spcPct val="0"/>
              </a:spcBef>
              <a:spcAft>
                <a:spcPct val="0"/>
              </a:spcAft>
              <a:defRPr kumimoji="1" sz="4400">
                <a:solidFill>
                  <a:schemeClr val="tx1"/>
                </a:solidFill>
                <a:latin typeface="HG丸ｺﾞｼｯｸM-PRO" pitchFamily="50" charset="-128"/>
                <a:ea typeface="HG丸ｺﾞｼｯｸM-PRO" pitchFamily="50" charset="-128"/>
              </a:defRPr>
            </a:lvl7pPr>
            <a:lvl8pPr marL="1371600" algn="ctr" rtl="0" eaLnBrk="1" fontAlgn="base" hangingPunct="1">
              <a:spcBef>
                <a:spcPct val="0"/>
              </a:spcBef>
              <a:spcAft>
                <a:spcPct val="0"/>
              </a:spcAft>
              <a:defRPr kumimoji="1" sz="4400">
                <a:solidFill>
                  <a:schemeClr val="tx1"/>
                </a:solidFill>
                <a:latin typeface="HG丸ｺﾞｼｯｸM-PRO" pitchFamily="50" charset="-128"/>
                <a:ea typeface="HG丸ｺﾞｼｯｸM-PRO" pitchFamily="50" charset="-128"/>
              </a:defRPr>
            </a:lvl8pPr>
            <a:lvl9pPr marL="1828800" algn="ctr" rtl="0" eaLnBrk="1" fontAlgn="base" hangingPunct="1">
              <a:spcBef>
                <a:spcPct val="0"/>
              </a:spcBef>
              <a:spcAft>
                <a:spcPct val="0"/>
              </a:spcAft>
              <a:defRPr kumimoji="1" sz="4400">
                <a:solidFill>
                  <a:schemeClr val="tx1"/>
                </a:solidFill>
                <a:latin typeface="HG丸ｺﾞｼｯｸM-PRO" pitchFamily="50" charset="-128"/>
                <a:ea typeface="HG丸ｺﾞｼｯｸM-PRO" pitchFamily="50" charset="-128"/>
              </a:defRPr>
            </a:lvl9pPr>
          </a:lstStyle>
          <a:p>
            <a:r>
              <a:rPr lang="ja-JP" altLang="en-US" sz="2800" b="1" dirty="0">
                <a:solidFill>
                  <a:srgbClr val="002060"/>
                </a:solidFill>
                <a:latin typeface="メイリオ" pitchFamily="50" charset="-128"/>
                <a:ea typeface="メイリオ" pitchFamily="50" charset="-128"/>
                <a:cs typeface="メイリオ" pitchFamily="50" charset="-128"/>
              </a:rPr>
              <a:t>水道給水対策本部の組織例</a:t>
            </a:r>
            <a:r>
              <a:rPr lang="ja-JP" altLang="en-US" sz="1400" b="1" dirty="0">
                <a:solidFill>
                  <a:srgbClr val="002060"/>
                </a:solidFill>
                <a:latin typeface="メイリオ" pitchFamily="50" charset="-128"/>
                <a:ea typeface="メイリオ" pitchFamily="50" charset="-128"/>
                <a:cs typeface="メイリオ" pitchFamily="50" charset="-128"/>
              </a:rPr>
              <a:t>（幹事応援水道事業体を設置しないケース）</a:t>
            </a:r>
            <a:endParaRPr lang="ja-JP" altLang="en-US" sz="1800" b="1" dirty="0">
              <a:solidFill>
                <a:srgbClr val="002060"/>
              </a:solidFill>
              <a:latin typeface="メイリオ" pitchFamily="50" charset="-128"/>
              <a:ea typeface="メイリオ" pitchFamily="50" charset="-128"/>
              <a:cs typeface="メイリオ" pitchFamily="50" charset="-128"/>
            </a:endParaRPr>
          </a:p>
        </p:txBody>
      </p:sp>
      <p:sp>
        <p:nvSpPr>
          <p:cNvPr id="10" name="Freeform 167">
            <a:extLst>
              <a:ext uri="{FF2B5EF4-FFF2-40B4-BE49-F238E27FC236}">
                <a16:creationId xmlns:a16="http://schemas.microsoft.com/office/drawing/2014/main" id="{A1672BFF-F321-4E09-A1AE-797D8D34A3A0}"/>
              </a:ext>
            </a:extLst>
          </p:cNvPr>
          <p:cNvSpPr>
            <a:spLocks/>
          </p:cNvSpPr>
          <p:nvPr/>
        </p:nvSpPr>
        <p:spPr bwMode="auto">
          <a:xfrm>
            <a:off x="289106" y="1064150"/>
            <a:ext cx="3168352" cy="365124"/>
          </a:xfrm>
          <a:custGeom>
            <a:avLst/>
            <a:gdLst/>
            <a:ahLst/>
            <a:cxnLst>
              <a:cxn ang="0">
                <a:pos x="109" y="0"/>
              </a:cxn>
              <a:cxn ang="0">
                <a:pos x="0" y="110"/>
              </a:cxn>
              <a:cxn ang="0">
                <a:pos x="0" y="547"/>
              </a:cxn>
              <a:cxn ang="0">
                <a:pos x="109" y="656"/>
              </a:cxn>
              <a:cxn ang="0">
                <a:pos x="3172" y="656"/>
              </a:cxn>
              <a:cxn ang="0">
                <a:pos x="3280" y="547"/>
              </a:cxn>
              <a:cxn ang="0">
                <a:pos x="3280" y="110"/>
              </a:cxn>
              <a:cxn ang="0">
                <a:pos x="3172" y="0"/>
              </a:cxn>
              <a:cxn ang="0">
                <a:pos x="109" y="0"/>
              </a:cxn>
            </a:cxnLst>
            <a:rect l="0" t="0" r="r" b="b"/>
            <a:pathLst>
              <a:path w="3280" h="656">
                <a:moveTo>
                  <a:pt x="109" y="0"/>
                </a:moveTo>
                <a:cubicBezTo>
                  <a:pt x="49" y="0"/>
                  <a:pt x="0" y="50"/>
                  <a:pt x="0" y="110"/>
                </a:cubicBezTo>
                <a:lnTo>
                  <a:pt x="0" y="547"/>
                </a:lnTo>
                <a:cubicBezTo>
                  <a:pt x="0" y="608"/>
                  <a:pt x="49" y="656"/>
                  <a:pt x="109" y="656"/>
                </a:cubicBezTo>
                <a:lnTo>
                  <a:pt x="3172" y="656"/>
                </a:lnTo>
                <a:cubicBezTo>
                  <a:pt x="3232" y="656"/>
                  <a:pt x="3280" y="608"/>
                  <a:pt x="3280" y="547"/>
                </a:cubicBezTo>
                <a:lnTo>
                  <a:pt x="3280" y="110"/>
                </a:lnTo>
                <a:cubicBezTo>
                  <a:pt x="3280" y="50"/>
                  <a:pt x="3232" y="0"/>
                  <a:pt x="3172" y="0"/>
                </a:cubicBezTo>
                <a:lnTo>
                  <a:pt x="109" y="0"/>
                </a:lnTo>
                <a:close/>
              </a:path>
            </a:pathLst>
          </a:custGeom>
          <a:solidFill>
            <a:srgbClr val="CCFFCC"/>
          </a:solidFill>
          <a:ln w="28575">
            <a:solidFill>
              <a:schemeClr val="tx1"/>
            </a:solidFill>
            <a:prstDash val="solid"/>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ja-JP" altLang="ja-JP" sz="1600" b="1" dirty="0">
                <a:solidFill>
                  <a:srgbClr val="002060"/>
                </a:solidFill>
                <a:latin typeface="メイリオ" pitchFamily="50" charset="-128"/>
                <a:ea typeface="メイリオ" pitchFamily="50" charset="-128"/>
                <a:cs typeface="メイリオ" pitchFamily="50" charset="-128"/>
              </a:rPr>
              <a:t>日本水道協会救援本部</a:t>
            </a:r>
          </a:p>
        </p:txBody>
      </p:sp>
      <p:sp>
        <p:nvSpPr>
          <p:cNvPr id="13" name="Freeform 167">
            <a:extLst>
              <a:ext uri="{FF2B5EF4-FFF2-40B4-BE49-F238E27FC236}">
                <a16:creationId xmlns:a16="http://schemas.microsoft.com/office/drawing/2014/main" id="{E5B34201-CD7A-4D90-891D-414E66FAF3D7}"/>
              </a:ext>
            </a:extLst>
          </p:cNvPr>
          <p:cNvSpPr>
            <a:spLocks/>
          </p:cNvSpPr>
          <p:nvPr/>
        </p:nvSpPr>
        <p:spPr bwMode="auto">
          <a:xfrm>
            <a:off x="5724129" y="1070950"/>
            <a:ext cx="3168352" cy="368353"/>
          </a:xfrm>
          <a:custGeom>
            <a:avLst/>
            <a:gdLst/>
            <a:ahLst/>
            <a:cxnLst>
              <a:cxn ang="0">
                <a:pos x="109" y="0"/>
              </a:cxn>
              <a:cxn ang="0">
                <a:pos x="0" y="110"/>
              </a:cxn>
              <a:cxn ang="0">
                <a:pos x="0" y="547"/>
              </a:cxn>
              <a:cxn ang="0">
                <a:pos x="109" y="656"/>
              </a:cxn>
              <a:cxn ang="0">
                <a:pos x="3172" y="656"/>
              </a:cxn>
              <a:cxn ang="0">
                <a:pos x="3280" y="547"/>
              </a:cxn>
              <a:cxn ang="0">
                <a:pos x="3280" y="110"/>
              </a:cxn>
              <a:cxn ang="0">
                <a:pos x="3172" y="0"/>
              </a:cxn>
              <a:cxn ang="0">
                <a:pos x="109" y="0"/>
              </a:cxn>
            </a:cxnLst>
            <a:rect l="0" t="0" r="r" b="b"/>
            <a:pathLst>
              <a:path w="3280" h="656">
                <a:moveTo>
                  <a:pt x="109" y="0"/>
                </a:moveTo>
                <a:cubicBezTo>
                  <a:pt x="49" y="0"/>
                  <a:pt x="0" y="50"/>
                  <a:pt x="0" y="110"/>
                </a:cubicBezTo>
                <a:lnTo>
                  <a:pt x="0" y="547"/>
                </a:lnTo>
                <a:cubicBezTo>
                  <a:pt x="0" y="608"/>
                  <a:pt x="49" y="656"/>
                  <a:pt x="109" y="656"/>
                </a:cubicBezTo>
                <a:lnTo>
                  <a:pt x="3172" y="656"/>
                </a:lnTo>
                <a:cubicBezTo>
                  <a:pt x="3232" y="656"/>
                  <a:pt x="3280" y="608"/>
                  <a:pt x="3280" y="547"/>
                </a:cubicBezTo>
                <a:lnTo>
                  <a:pt x="3280" y="110"/>
                </a:lnTo>
                <a:cubicBezTo>
                  <a:pt x="3280" y="50"/>
                  <a:pt x="3232" y="0"/>
                  <a:pt x="3172" y="0"/>
                </a:cubicBezTo>
                <a:lnTo>
                  <a:pt x="109" y="0"/>
                </a:lnTo>
                <a:close/>
              </a:path>
            </a:pathLst>
          </a:custGeom>
          <a:solidFill>
            <a:srgbClr val="CCFFCC"/>
          </a:solidFill>
          <a:ln w="28575">
            <a:solidFill>
              <a:schemeClr val="tx1"/>
            </a:solidFill>
            <a:prstDash val="solid"/>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ja-JP" altLang="en-US" sz="1600" b="1" dirty="0">
                <a:solidFill>
                  <a:srgbClr val="002060"/>
                </a:solidFill>
                <a:latin typeface="メイリオ" pitchFamily="50" charset="-128"/>
                <a:ea typeface="メイリオ" pitchFamily="50" charset="-128"/>
                <a:cs typeface="メイリオ" pitchFamily="50" charset="-128"/>
              </a:rPr>
              <a:t>各自治体の災害対策本部</a:t>
            </a:r>
            <a:endParaRPr lang="ja-JP" altLang="ja-JP" sz="1600" b="1" dirty="0">
              <a:solidFill>
                <a:srgbClr val="002060"/>
              </a:solidFill>
              <a:latin typeface="メイリオ" pitchFamily="50" charset="-128"/>
              <a:ea typeface="メイリオ" pitchFamily="50" charset="-128"/>
              <a:cs typeface="メイリオ" pitchFamily="50" charset="-128"/>
            </a:endParaRPr>
          </a:p>
        </p:txBody>
      </p:sp>
      <p:grpSp>
        <p:nvGrpSpPr>
          <p:cNvPr id="20" name="グループ化 19">
            <a:extLst>
              <a:ext uri="{FF2B5EF4-FFF2-40B4-BE49-F238E27FC236}">
                <a16:creationId xmlns:a16="http://schemas.microsoft.com/office/drawing/2014/main" id="{FC4F3AB6-4B49-4452-A80F-236610DF34D3}"/>
              </a:ext>
            </a:extLst>
          </p:cNvPr>
          <p:cNvGrpSpPr/>
          <p:nvPr/>
        </p:nvGrpSpPr>
        <p:grpSpPr>
          <a:xfrm>
            <a:off x="1655675" y="1508550"/>
            <a:ext cx="1440160" cy="365124"/>
            <a:chOff x="1655676" y="1412776"/>
            <a:chExt cx="1440160" cy="576064"/>
          </a:xfrm>
        </p:grpSpPr>
        <p:sp>
          <p:nvSpPr>
            <p:cNvPr id="16" name="矢印: 上下 15">
              <a:extLst>
                <a:ext uri="{FF2B5EF4-FFF2-40B4-BE49-F238E27FC236}">
                  <a16:creationId xmlns:a16="http://schemas.microsoft.com/office/drawing/2014/main" id="{D0C5F246-5F1F-42B9-8719-1C569E7683CB}"/>
                </a:ext>
              </a:extLst>
            </p:cNvPr>
            <p:cNvSpPr/>
            <p:nvPr/>
          </p:nvSpPr>
          <p:spPr>
            <a:xfrm>
              <a:off x="1655676" y="1412776"/>
              <a:ext cx="360040" cy="576064"/>
            </a:xfrm>
            <a:prstGeom prst="upDownArrow">
              <a:avLst>
                <a:gd name="adj1" fmla="val 42639"/>
                <a:gd name="adj2" fmla="val 42639"/>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5E9C3E71-E575-4CD6-8938-C2EA306A1A39}"/>
                </a:ext>
              </a:extLst>
            </p:cNvPr>
            <p:cNvSpPr/>
            <p:nvPr/>
          </p:nvSpPr>
          <p:spPr>
            <a:xfrm>
              <a:off x="2015716" y="1556792"/>
              <a:ext cx="108012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メイリオ" panose="020B0604030504040204" pitchFamily="50" charset="-128"/>
                  <a:ea typeface="メイリオ" panose="020B0604030504040204" pitchFamily="50" charset="-128"/>
                </a:rPr>
                <a:t>連絡・調整</a:t>
              </a:r>
            </a:p>
          </p:txBody>
        </p:sp>
      </p:grpSp>
      <p:grpSp>
        <p:nvGrpSpPr>
          <p:cNvPr id="21" name="グループ化 20">
            <a:extLst>
              <a:ext uri="{FF2B5EF4-FFF2-40B4-BE49-F238E27FC236}">
                <a16:creationId xmlns:a16="http://schemas.microsoft.com/office/drawing/2014/main" id="{4EDAC7DA-2DBB-4C79-9283-7C77308031DB}"/>
              </a:ext>
            </a:extLst>
          </p:cNvPr>
          <p:cNvGrpSpPr/>
          <p:nvPr/>
        </p:nvGrpSpPr>
        <p:grpSpPr>
          <a:xfrm>
            <a:off x="7128285" y="1508550"/>
            <a:ext cx="1440160" cy="368353"/>
            <a:chOff x="7128284" y="1412776"/>
            <a:chExt cx="1440160" cy="576064"/>
          </a:xfrm>
        </p:grpSpPr>
        <p:sp>
          <p:nvSpPr>
            <p:cNvPr id="17" name="矢印: 上下 16">
              <a:extLst>
                <a:ext uri="{FF2B5EF4-FFF2-40B4-BE49-F238E27FC236}">
                  <a16:creationId xmlns:a16="http://schemas.microsoft.com/office/drawing/2014/main" id="{0E0D85B4-B250-4910-BB0F-2141F2E96EDA}"/>
                </a:ext>
              </a:extLst>
            </p:cNvPr>
            <p:cNvSpPr/>
            <p:nvPr/>
          </p:nvSpPr>
          <p:spPr>
            <a:xfrm>
              <a:off x="7128284" y="1412776"/>
              <a:ext cx="360040" cy="576064"/>
            </a:xfrm>
            <a:prstGeom prst="upDownArrow">
              <a:avLst>
                <a:gd name="adj1" fmla="val 42639"/>
                <a:gd name="adj2" fmla="val 42639"/>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extLst>
                <a:ext uri="{FF2B5EF4-FFF2-40B4-BE49-F238E27FC236}">
                  <a16:creationId xmlns:a16="http://schemas.microsoft.com/office/drawing/2014/main" id="{E3C176BF-5C6C-4D24-B117-38D99B58DEE1}"/>
                </a:ext>
              </a:extLst>
            </p:cNvPr>
            <p:cNvSpPr/>
            <p:nvPr/>
          </p:nvSpPr>
          <p:spPr>
            <a:xfrm>
              <a:off x="7488324" y="1556792"/>
              <a:ext cx="108012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メイリオ" panose="020B0604030504040204" pitchFamily="50" charset="-128"/>
                  <a:ea typeface="メイリオ" panose="020B0604030504040204" pitchFamily="50" charset="-128"/>
                </a:rPr>
                <a:t>連絡・調整</a:t>
              </a:r>
            </a:p>
          </p:txBody>
        </p:sp>
      </p:grpSp>
      <p:grpSp>
        <p:nvGrpSpPr>
          <p:cNvPr id="98" name="グループ化 97">
            <a:extLst>
              <a:ext uri="{FF2B5EF4-FFF2-40B4-BE49-F238E27FC236}">
                <a16:creationId xmlns:a16="http://schemas.microsoft.com/office/drawing/2014/main" id="{FA44B383-FBF9-4CE8-9ACA-0A3582AC7800}"/>
              </a:ext>
            </a:extLst>
          </p:cNvPr>
          <p:cNvGrpSpPr/>
          <p:nvPr/>
        </p:nvGrpSpPr>
        <p:grpSpPr>
          <a:xfrm>
            <a:off x="255440" y="1597415"/>
            <a:ext cx="8663880" cy="3169972"/>
            <a:chOff x="228600" y="1503272"/>
            <a:chExt cx="8663880" cy="2852230"/>
          </a:xfrm>
        </p:grpSpPr>
        <p:sp>
          <p:nvSpPr>
            <p:cNvPr id="22" name="正方形/長方形 21">
              <a:extLst>
                <a:ext uri="{FF2B5EF4-FFF2-40B4-BE49-F238E27FC236}">
                  <a16:creationId xmlns:a16="http://schemas.microsoft.com/office/drawing/2014/main" id="{C0B826F6-AA05-4D0F-8F13-75700F682AD9}"/>
                </a:ext>
              </a:extLst>
            </p:cNvPr>
            <p:cNvSpPr/>
            <p:nvPr/>
          </p:nvSpPr>
          <p:spPr>
            <a:xfrm>
              <a:off x="228600" y="1799502"/>
              <a:ext cx="8663880" cy="2556000"/>
            </a:xfrm>
            <a:prstGeom prst="rect">
              <a:avLst/>
            </a:prstGeom>
            <a:solidFill>
              <a:schemeClr val="bg1"/>
            </a:solidFill>
            <a:ln w="2857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2DC02E6A-91D4-43DA-BCE5-6ED7A225AB35}"/>
                </a:ext>
              </a:extLst>
            </p:cNvPr>
            <p:cNvSpPr/>
            <p:nvPr/>
          </p:nvSpPr>
          <p:spPr>
            <a:xfrm>
              <a:off x="3508008" y="1503272"/>
              <a:ext cx="2074304" cy="3657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メイリオ" panose="020B0604030504040204" pitchFamily="50" charset="-128"/>
                  <a:ea typeface="メイリオ" panose="020B0604030504040204" pitchFamily="50" charset="-128"/>
                </a:rPr>
                <a:t>水道給水対策本部</a:t>
              </a:r>
            </a:p>
          </p:txBody>
        </p:sp>
      </p:grpSp>
      <p:cxnSp>
        <p:nvCxnSpPr>
          <p:cNvPr id="33" name="直線コネクタ 32">
            <a:extLst>
              <a:ext uri="{FF2B5EF4-FFF2-40B4-BE49-F238E27FC236}">
                <a16:creationId xmlns:a16="http://schemas.microsoft.com/office/drawing/2014/main" id="{69D515FF-41A3-4507-9F8D-C08DFF7E8673}"/>
              </a:ext>
            </a:extLst>
          </p:cNvPr>
          <p:cNvCxnSpPr>
            <a:cxnSpLocks/>
          </p:cNvCxnSpPr>
          <p:nvPr/>
        </p:nvCxnSpPr>
        <p:spPr>
          <a:xfrm>
            <a:off x="1583499" y="3170985"/>
            <a:ext cx="5832648" cy="0"/>
          </a:xfrm>
          <a:prstGeom prst="line">
            <a:avLst/>
          </a:prstGeom>
          <a:ln w="38100"/>
        </p:spPr>
        <p:style>
          <a:lnRef idx="1">
            <a:schemeClr val="dk1"/>
          </a:lnRef>
          <a:fillRef idx="0">
            <a:schemeClr val="dk1"/>
          </a:fillRef>
          <a:effectRef idx="0">
            <a:schemeClr val="dk1"/>
          </a:effectRef>
          <a:fontRef idx="minor">
            <a:schemeClr val="tx1"/>
          </a:fontRef>
        </p:style>
      </p:cxnSp>
      <p:sp>
        <p:nvSpPr>
          <p:cNvPr id="74" name="四角形: 角を丸くする 73">
            <a:extLst>
              <a:ext uri="{FF2B5EF4-FFF2-40B4-BE49-F238E27FC236}">
                <a16:creationId xmlns:a16="http://schemas.microsoft.com/office/drawing/2014/main" id="{00C59BC2-B2C2-4586-8F64-E4CC07990D45}"/>
              </a:ext>
            </a:extLst>
          </p:cNvPr>
          <p:cNvSpPr/>
          <p:nvPr/>
        </p:nvSpPr>
        <p:spPr>
          <a:xfrm>
            <a:off x="275226" y="5655302"/>
            <a:ext cx="1127162" cy="55432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メイリオ" panose="020B0604030504040204" pitchFamily="50" charset="-128"/>
                <a:ea typeface="メイリオ" panose="020B0604030504040204" pitchFamily="50" charset="-128"/>
              </a:rPr>
              <a:t>応急給水班</a:t>
            </a:r>
          </a:p>
          <a:p>
            <a:pPr algn="ctr"/>
            <a:r>
              <a:rPr lang="ja-JP" altLang="en-US" sz="1000" dirty="0">
                <a:solidFill>
                  <a:srgbClr val="002060"/>
                </a:solidFill>
                <a:latin typeface="メイリオ" panose="020B0604030504040204" pitchFamily="50" charset="-128"/>
                <a:ea typeface="メイリオ" panose="020B0604030504040204" pitchFamily="50" charset="-128"/>
              </a:rPr>
              <a:t>被災水道事業体</a:t>
            </a:r>
            <a:endParaRPr kumimoji="1" lang="ja-JP" altLang="en-US" sz="1000" dirty="0">
              <a:solidFill>
                <a:srgbClr val="002060"/>
              </a:solidFill>
              <a:latin typeface="メイリオ" panose="020B0604030504040204" pitchFamily="50" charset="-128"/>
              <a:ea typeface="メイリオ" panose="020B0604030504040204" pitchFamily="50" charset="-128"/>
            </a:endParaRPr>
          </a:p>
        </p:txBody>
      </p:sp>
      <p:sp>
        <p:nvSpPr>
          <p:cNvPr id="27" name="四角形: 角を丸くする 26">
            <a:extLst>
              <a:ext uri="{FF2B5EF4-FFF2-40B4-BE49-F238E27FC236}">
                <a16:creationId xmlns:a16="http://schemas.microsoft.com/office/drawing/2014/main" id="{E0F8ADA3-91FD-4F0C-8E60-9C262B2DA9D9}"/>
              </a:ext>
            </a:extLst>
          </p:cNvPr>
          <p:cNvSpPr/>
          <p:nvPr/>
        </p:nvSpPr>
        <p:spPr>
          <a:xfrm>
            <a:off x="397429" y="3416383"/>
            <a:ext cx="2664611" cy="1268803"/>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400" b="1" dirty="0">
                <a:solidFill>
                  <a:srgbClr val="002060"/>
                </a:solidFill>
                <a:latin typeface="メイリオ" panose="020B0604030504040204" pitchFamily="50" charset="-128"/>
                <a:ea typeface="メイリオ" panose="020B0604030504040204" pitchFamily="50" charset="-128"/>
              </a:rPr>
              <a:t>応急給水指揮担当</a:t>
            </a:r>
          </a:p>
          <a:p>
            <a:r>
              <a:rPr lang="ja-JP" altLang="en-US" sz="1200" dirty="0">
                <a:solidFill>
                  <a:srgbClr val="002060"/>
                </a:solidFill>
                <a:latin typeface="メイリオ" panose="020B0604030504040204" pitchFamily="50" charset="-128"/>
                <a:ea typeface="メイリオ" panose="020B0604030504040204" pitchFamily="50" charset="-128"/>
              </a:rPr>
              <a:t>・給水状況等の情報集約</a:t>
            </a:r>
          </a:p>
          <a:p>
            <a:r>
              <a:rPr lang="ja-JP" altLang="en-US" sz="1200" dirty="0">
                <a:solidFill>
                  <a:srgbClr val="002060"/>
                </a:solidFill>
                <a:latin typeface="メイリオ" panose="020B0604030504040204" pitchFamily="50" charset="-128"/>
                <a:ea typeface="メイリオ" panose="020B0604030504040204" pitchFamily="50" charset="-128"/>
              </a:rPr>
              <a:t>・応急給水計画の作成</a:t>
            </a:r>
          </a:p>
          <a:p>
            <a:r>
              <a:rPr kumimoji="1" lang="ja-JP" altLang="en-US" sz="1200" dirty="0">
                <a:solidFill>
                  <a:srgbClr val="002060"/>
                </a:solidFill>
                <a:latin typeface="メイリオ" panose="020B0604030504040204" pitchFamily="50" charset="-128"/>
                <a:ea typeface="メイリオ" panose="020B0604030504040204" pitchFamily="50" charset="-128"/>
              </a:rPr>
              <a:t>・応急給水隊の配備、指揮</a:t>
            </a:r>
          </a:p>
          <a:p>
            <a:r>
              <a:rPr kumimoji="1" lang="ja-JP" altLang="en-US" sz="1200" dirty="0">
                <a:solidFill>
                  <a:srgbClr val="002060"/>
                </a:solidFill>
                <a:latin typeface="メイリオ" panose="020B0604030504040204" pitchFamily="50" charset="-128"/>
                <a:ea typeface="メイリオ" panose="020B0604030504040204" pitchFamily="50" charset="-128"/>
              </a:rPr>
              <a:t>・自衛隊、民間団体等による応援</a:t>
            </a:r>
          </a:p>
          <a:p>
            <a:r>
              <a:rPr lang="ja-JP" altLang="en-US" sz="1200" dirty="0">
                <a:solidFill>
                  <a:srgbClr val="002060"/>
                </a:solidFill>
                <a:latin typeface="メイリオ" panose="020B0604030504040204" pitchFamily="50" charset="-128"/>
                <a:ea typeface="メイリオ" panose="020B0604030504040204" pitchFamily="50" charset="-128"/>
              </a:rPr>
              <a:t>　</a:t>
            </a:r>
            <a:r>
              <a:rPr kumimoji="1" lang="ja-JP" altLang="en-US" sz="1200" dirty="0">
                <a:solidFill>
                  <a:srgbClr val="002060"/>
                </a:solidFill>
                <a:latin typeface="メイリオ" panose="020B0604030504040204" pitchFamily="50" charset="-128"/>
                <a:ea typeface="メイリオ" panose="020B0604030504040204" pitchFamily="50" charset="-128"/>
              </a:rPr>
              <a:t>の</a:t>
            </a:r>
            <a:r>
              <a:rPr lang="ja-JP" altLang="en-US" sz="1200" dirty="0">
                <a:solidFill>
                  <a:srgbClr val="002060"/>
                </a:solidFill>
                <a:latin typeface="メイリオ" panose="020B0604030504040204" pitchFamily="50" charset="-128"/>
                <a:ea typeface="メイリオ" panose="020B0604030504040204" pitchFamily="50" charset="-128"/>
              </a:rPr>
              <a:t>把握　</a:t>
            </a:r>
            <a:r>
              <a:rPr kumimoji="1" lang="ja-JP" altLang="en-US" sz="1200" dirty="0">
                <a:solidFill>
                  <a:srgbClr val="002060"/>
                </a:solidFill>
                <a:latin typeface="メイリオ" panose="020B0604030504040204" pitchFamily="50" charset="-128"/>
                <a:ea typeface="メイリオ" panose="020B0604030504040204" pitchFamily="50" charset="-128"/>
              </a:rPr>
              <a:t>等</a:t>
            </a:r>
          </a:p>
        </p:txBody>
      </p:sp>
      <p:sp>
        <p:nvSpPr>
          <p:cNvPr id="75" name="四角形: 角を丸くする 74">
            <a:extLst>
              <a:ext uri="{FF2B5EF4-FFF2-40B4-BE49-F238E27FC236}">
                <a16:creationId xmlns:a16="http://schemas.microsoft.com/office/drawing/2014/main" id="{894ABED8-F57B-4078-8B8B-C3D40F5DB32C}"/>
              </a:ext>
            </a:extLst>
          </p:cNvPr>
          <p:cNvSpPr/>
          <p:nvPr/>
        </p:nvSpPr>
        <p:spPr>
          <a:xfrm>
            <a:off x="1816591" y="5575772"/>
            <a:ext cx="1127162" cy="55432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メイリオ" panose="020B0604030504040204" pitchFamily="50" charset="-128"/>
                <a:ea typeface="メイリオ" panose="020B0604030504040204" pitchFamily="50" charset="-128"/>
              </a:rPr>
              <a:t>応急給水班</a:t>
            </a:r>
          </a:p>
          <a:p>
            <a:pPr algn="ctr"/>
            <a:r>
              <a:rPr lang="ja-JP" altLang="en-US" sz="1000" dirty="0">
                <a:solidFill>
                  <a:srgbClr val="002060"/>
                </a:solidFill>
                <a:latin typeface="メイリオ" panose="020B0604030504040204" pitchFamily="50" charset="-128"/>
                <a:ea typeface="メイリオ" panose="020B0604030504040204" pitchFamily="50" charset="-128"/>
              </a:rPr>
              <a:t>応援水道事業体</a:t>
            </a:r>
          </a:p>
        </p:txBody>
      </p:sp>
      <p:cxnSp>
        <p:nvCxnSpPr>
          <p:cNvPr id="100" name="直線コネクタ 99">
            <a:extLst>
              <a:ext uri="{FF2B5EF4-FFF2-40B4-BE49-F238E27FC236}">
                <a16:creationId xmlns:a16="http://schemas.microsoft.com/office/drawing/2014/main" id="{0193A3E5-63BB-45FF-9AEC-3F4E0E88C2E2}"/>
              </a:ext>
            </a:extLst>
          </p:cNvPr>
          <p:cNvCxnSpPr>
            <a:cxnSpLocks/>
          </p:cNvCxnSpPr>
          <p:nvPr/>
        </p:nvCxnSpPr>
        <p:spPr>
          <a:xfrm>
            <a:off x="2357029" y="5158671"/>
            <a:ext cx="1515805" cy="0"/>
          </a:xfrm>
          <a:prstGeom prst="line">
            <a:avLst/>
          </a:prstGeom>
          <a:ln w="38100"/>
        </p:spPr>
        <p:style>
          <a:lnRef idx="1">
            <a:schemeClr val="dk1"/>
          </a:lnRef>
          <a:fillRef idx="0">
            <a:schemeClr val="dk1"/>
          </a:fillRef>
          <a:effectRef idx="0">
            <a:schemeClr val="dk1"/>
          </a:effectRef>
          <a:fontRef idx="minor">
            <a:schemeClr val="tx1"/>
          </a:fontRef>
        </p:style>
      </p:cxnSp>
      <p:sp>
        <p:nvSpPr>
          <p:cNvPr id="29" name="四角形: 角を丸くする 28">
            <a:extLst>
              <a:ext uri="{FF2B5EF4-FFF2-40B4-BE49-F238E27FC236}">
                <a16:creationId xmlns:a16="http://schemas.microsoft.com/office/drawing/2014/main" id="{C33E079B-FA30-4A95-868A-DFECC8060940}"/>
              </a:ext>
            </a:extLst>
          </p:cNvPr>
          <p:cNvSpPr/>
          <p:nvPr/>
        </p:nvSpPr>
        <p:spPr>
          <a:xfrm>
            <a:off x="3245207" y="3416383"/>
            <a:ext cx="2653583" cy="1261158"/>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400" b="1" dirty="0">
                <a:solidFill>
                  <a:srgbClr val="002060"/>
                </a:solidFill>
                <a:latin typeface="メイリオ" panose="020B0604030504040204" pitchFamily="50" charset="-128"/>
                <a:ea typeface="メイリオ" panose="020B0604030504040204" pitchFamily="50" charset="-128"/>
              </a:rPr>
              <a:t>総務担当</a:t>
            </a:r>
          </a:p>
          <a:p>
            <a:r>
              <a:rPr lang="ja-JP" altLang="en-US" sz="1200" dirty="0">
                <a:solidFill>
                  <a:srgbClr val="002060"/>
                </a:solidFill>
                <a:latin typeface="メイリオ" panose="020B0604030504040204" pitchFamily="50" charset="-128"/>
                <a:ea typeface="メイリオ" panose="020B0604030504040204" pitchFamily="50" charset="-128"/>
              </a:rPr>
              <a:t>・広報業務</a:t>
            </a:r>
          </a:p>
          <a:p>
            <a:r>
              <a:rPr kumimoji="1" lang="ja-JP" altLang="en-US" sz="1200" dirty="0">
                <a:solidFill>
                  <a:srgbClr val="002060"/>
                </a:solidFill>
                <a:latin typeface="メイリオ" panose="020B0604030504040204" pitchFamily="50" charset="-128"/>
                <a:ea typeface="メイリオ" panose="020B0604030504040204" pitchFamily="50" charset="-128"/>
              </a:rPr>
              <a:t>・応援水道事業体の宿舎等の手配</a:t>
            </a:r>
          </a:p>
          <a:p>
            <a:r>
              <a:rPr lang="ja-JP" altLang="en-US" sz="1200" dirty="0">
                <a:solidFill>
                  <a:srgbClr val="002060"/>
                </a:solidFill>
                <a:latin typeface="メイリオ" panose="020B0604030504040204" pitchFamily="50" charset="-128"/>
                <a:ea typeface="メイリオ" panose="020B0604030504040204" pitchFamily="50" charset="-128"/>
              </a:rPr>
              <a:t>　</a:t>
            </a:r>
            <a:r>
              <a:rPr kumimoji="1" lang="ja-JP" altLang="en-US" sz="1200" dirty="0">
                <a:solidFill>
                  <a:srgbClr val="002060"/>
                </a:solidFill>
                <a:latin typeface="メイリオ" panose="020B0604030504040204" pitchFamily="50" charset="-128"/>
                <a:ea typeface="メイリオ" panose="020B0604030504040204" pitchFamily="50" charset="-128"/>
              </a:rPr>
              <a:t>補助、駐車場所確保等</a:t>
            </a:r>
          </a:p>
          <a:p>
            <a:r>
              <a:rPr kumimoji="1" lang="ja-JP" altLang="en-US" sz="1200" dirty="0">
                <a:solidFill>
                  <a:srgbClr val="002060"/>
                </a:solidFill>
                <a:latin typeface="メイリオ" panose="020B0604030504040204" pitchFamily="50" charset="-128"/>
                <a:ea typeface="メイリオ" panose="020B0604030504040204" pitchFamily="50" charset="-128"/>
              </a:rPr>
              <a:t>・応援対策活動の支援に必要な業</a:t>
            </a:r>
          </a:p>
          <a:p>
            <a:r>
              <a:rPr lang="ja-JP" altLang="en-US" sz="1200" dirty="0">
                <a:solidFill>
                  <a:srgbClr val="002060"/>
                </a:solidFill>
                <a:latin typeface="メイリオ" panose="020B0604030504040204" pitchFamily="50" charset="-128"/>
                <a:ea typeface="メイリオ" panose="020B0604030504040204" pitchFamily="50" charset="-128"/>
              </a:rPr>
              <a:t>　</a:t>
            </a:r>
            <a:r>
              <a:rPr kumimoji="1" lang="ja-JP" altLang="en-US" sz="1200" dirty="0">
                <a:solidFill>
                  <a:srgbClr val="002060"/>
                </a:solidFill>
                <a:latin typeface="メイリオ" panose="020B0604030504040204" pitchFamily="50" charset="-128"/>
                <a:ea typeface="メイリオ" panose="020B0604030504040204" pitchFamily="50" charset="-128"/>
              </a:rPr>
              <a:t>務　等</a:t>
            </a:r>
          </a:p>
        </p:txBody>
      </p:sp>
      <p:cxnSp>
        <p:nvCxnSpPr>
          <p:cNvPr id="110" name="直線コネクタ 109">
            <a:extLst>
              <a:ext uri="{FF2B5EF4-FFF2-40B4-BE49-F238E27FC236}">
                <a16:creationId xmlns:a16="http://schemas.microsoft.com/office/drawing/2014/main" id="{D9C0CFAC-54A2-4D3F-88DE-3BED180F35BC}"/>
              </a:ext>
            </a:extLst>
          </p:cNvPr>
          <p:cNvCxnSpPr>
            <a:cxnSpLocks/>
          </p:cNvCxnSpPr>
          <p:nvPr/>
        </p:nvCxnSpPr>
        <p:spPr>
          <a:xfrm>
            <a:off x="5542861" y="5153662"/>
            <a:ext cx="1488241" cy="0"/>
          </a:xfrm>
          <a:prstGeom prst="line">
            <a:avLst/>
          </a:prstGeom>
          <a:ln w="38100"/>
        </p:spPr>
        <p:style>
          <a:lnRef idx="1">
            <a:schemeClr val="dk1"/>
          </a:lnRef>
          <a:fillRef idx="0">
            <a:schemeClr val="dk1"/>
          </a:fillRef>
          <a:effectRef idx="0">
            <a:schemeClr val="dk1"/>
          </a:effectRef>
          <a:fontRef idx="minor">
            <a:schemeClr val="tx1"/>
          </a:fontRef>
        </p:style>
      </p:cxnSp>
      <p:sp>
        <p:nvSpPr>
          <p:cNvPr id="3" name="スライド番号プレースホルダー 2">
            <a:extLst>
              <a:ext uri="{FF2B5EF4-FFF2-40B4-BE49-F238E27FC236}">
                <a16:creationId xmlns:a16="http://schemas.microsoft.com/office/drawing/2014/main" id="{37A72196-596C-498F-BB1F-082B76022A4D}"/>
              </a:ext>
            </a:extLst>
          </p:cNvPr>
          <p:cNvSpPr>
            <a:spLocks noGrp="1"/>
          </p:cNvSpPr>
          <p:nvPr>
            <p:ph type="sldNum" sz="quarter" idx="12"/>
          </p:nvPr>
        </p:nvSpPr>
        <p:spPr/>
        <p:txBody>
          <a:bodyPr/>
          <a:lstStyle/>
          <a:p>
            <a:fld id="{7FC7828D-73B8-479D-AA9B-98CD23FC2DAB}" type="slidenum">
              <a:rPr kumimoji="1" lang="ja-JP" altLang="en-US" smtClean="0"/>
              <a:pPr/>
              <a:t>39</a:t>
            </a:fld>
            <a:endParaRPr kumimoji="1" lang="ja-JP" altLang="en-US"/>
          </a:p>
        </p:txBody>
      </p:sp>
      <p:sp>
        <p:nvSpPr>
          <p:cNvPr id="28" name="四角形: 角を丸くする 27">
            <a:extLst>
              <a:ext uri="{FF2B5EF4-FFF2-40B4-BE49-F238E27FC236}">
                <a16:creationId xmlns:a16="http://schemas.microsoft.com/office/drawing/2014/main" id="{BE3CBA50-E32E-4B7C-AC71-9A5FCC368CFE}"/>
              </a:ext>
            </a:extLst>
          </p:cNvPr>
          <p:cNvSpPr/>
          <p:nvPr/>
        </p:nvSpPr>
        <p:spPr>
          <a:xfrm>
            <a:off x="6079438" y="3391055"/>
            <a:ext cx="2653583" cy="1274882"/>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400" b="1" dirty="0">
                <a:solidFill>
                  <a:srgbClr val="002060"/>
                </a:solidFill>
                <a:latin typeface="メイリオ" panose="020B0604030504040204" pitchFamily="50" charset="-128"/>
                <a:ea typeface="メイリオ" panose="020B0604030504040204" pitchFamily="50" charset="-128"/>
              </a:rPr>
              <a:t>応急復旧指揮担当</a:t>
            </a:r>
          </a:p>
          <a:p>
            <a:r>
              <a:rPr lang="ja-JP" altLang="en-US" sz="1200" dirty="0">
                <a:solidFill>
                  <a:srgbClr val="002060"/>
                </a:solidFill>
                <a:latin typeface="メイリオ" panose="020B0604030504040204" pitchFamily="50" charset="-128"/>
                <a:ea typeface="メイリオ" panose="020B0604030504040204" pitchFamily="50" charset="-128"/>
              </a:rPr>
              <a:t>・被害状況等の情報集約</a:t>
            </a:r>
          </a:p>
          <a:p>
            <a:r>
              <a:rPr lang="ja-JP" altLang="en-US" sz="1200" dirty="0">
                <a:solidFill>
                  <a:srgbClr val="002060"/>
                </a:solidFill>
                <a:latin typeface="メイリオ" panose="020B0604030504040204" pitchFamily="50" charset="-128"/>
                <a:ea typeface="メイリオ" panose="020B0604030504040204" pitchFamily="50" charset="-128"/>
              </a:rPr>
              <a:t>・応急復旧計画の作成</a:t>
            </a:r>
          </a:p>
          <a:p>
            <a:r>
              <a:rPr kumimoji="1" lang="ja-JP" altLang="en-US" sz="1200" dirty="0">
                <a:solidFill>
                  <a:srgbClr val="002060"/>
                </a:solidFill>
                <a:latin typeface="メイリオ" panose="020B0604030504040204" pitchFamily="50" charset="-128"/>
                <a:ea typeface="メイリオ" panose="020B0604030504040204" pitchFamily="50" charset="-128"/>
              </a:rPr>
              <a:t>・応急復旧隊の配備、指揮</a:t>
            </a:r>
          </a:p>
          <a:p>
            <a:r>
              <a:rPr lang="ja-JP" altLang="en-US" sz="1200" dirty="0">
                <a:solidFill>
                  <a:srgbClr val="002060"/>
                </a:solidFill>
                <a:latin typeface="メイリオ" panose="020B0604030504040204" pitchFamily="50" charset="-128"/>
                <a:ea typeface="メイリオ" panose="020B0604030504040204" pitchFamily="50" charset="-128"/>
              </a:rPr>
              <a:t>・資機材の調達　等</a:t>
            </a:r>
            <a:endParaRPr kumimoji="1" lang="ja-JP" altLang="en-US" sz="1200" dirty="0">
              <a:solidFill>
                <a:srgbClr val="002060"/>
              </a:solidFill>
              <a:latin typeface="メイリオ" panose="020B0604030504040204" pitchFamily="50" charset="-128"/>
              <a:ea typeface="メイリオ" panose="020B0604030504040204" pitchFamily="50" charset="-128"/>
            </a:endParaRPr>
          </a:p>
        </p:txBody>
      </p:sp>
      <p:sp>
        <p:nvSpPr>
          <p:cNvPr id="79" name="四角形: 角を丸くする 78">
            <a:extLst>
              <a:ext uri="{FF2B5EF4-FFF2-40B4-BE49-F238E27FC236}">
                <a16:creationId xmlns:a16="http://schemas.microsoft.com/office/drawing/2014/main" id="{BA05C5E5-FE08-47EE-A7BD-5B4D751B1B5C}"/>
              </a:ext>
            </a:extLst>
          </p:cNvPr>
          <p:cNvSpPr/>
          <p:nvPr/>
        </p:nvSpPr>
        <p:spPr>
          <a:xfrm>
            <a:off x="3114931" y="5586943"/>
            <a:ext cx="1127162" cy="55432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メイリオ" panose="020B0604030504040204" pitchFamily="50" charset="-128"/>
                <a:ea typeface="メイリオ" panose="020B0604030504040204" pitchFamily="50" charset="-128"/>
              </a:rPr>
              <a:t>応急給水班</a:t>
            </a:r>
          </a:p>
          <a:p>
            <a:pPr algn="ctr"/>
            <a:r>
              <a:rPr lang="ja-JP" altLang="en-US" sz="1000" dirty="0">
                <a:solidFill>
                  <a:srgbClr val="002060"/>
                </a:solidFill>
                <a:latin typeface="メイリオ" panose="020B0604030504040204" pitchFamily="50" charset="-128"/>
                <a:ea typeface="メイリオ" panose="020B0604030504040204" pitchFamily="50" charset="-128"/>
              </a:rPr>
              <a:t>応援水道事業体</a:t>
            </a:r>
          </a:p>
        </p:txBody>
      </p:sp>
      <p:sp>
        <p:nvSpPr>
          <p:cNvPr id="89" name="四角形: 角を丸くする 88">
            <a:extLst>
              <a:ext uri="{FF2B5EF4-FFF2-40B4-BE49-F238E27FC236}">
                <a16:creationId xmlns:a16="http://schemas.microsoft.com/office/drawing/2014/main" id="{530E579C-9FCB-4806-BC94-CAC0B7467B7A}"/>
              </a:ext>
            </a:extLst>
          </p:cNvPr>
          <p:cNvSpPr/>
          <p:nvPr/>
        </p:nvSpPr>
        <p:spPr>
          <a:xfrm>
            <a:off x="7867718" y="5677472"/>
            <a:ext cx="1127162" cy="55432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メイリオ" panose="020B0604030504040204" pitchFamily="50" charset="-128"/>
                <a:ea typeface="メイリオ" panose="020B0604030504040204" pitchFamily="50" charset="-128"/>
              </a:rPr>
              <a:t>応急復旧班</a:t>
            </a:r>
          </a:p>
          <a:p>
            <a:pPr algn="ctr"/>
            <a:r>
              <a:rPr lang="ja-JP" altLang="en-US" sz="1000" dirty="0">
                <a:solidFill>
                  <a:srgbClr val="002060"/>
                </a:solidFill>
                <a:latin typeface="メイリオ" panose="020B0604030504040204" pitchFamily="50" charset="-128"/>
                <a:ea typeface="メイリオ" panose="020B0604030504040204" pitchFamily="50" charset="-128"/>
              </a:rPr>
              <a:t>被災水道事業体</a:t>
            </a:r>
            <a:endParaRPr kumimoji="1" lang="ja-JP" altLang="en-US" sz="1000" dirty="0">
              <a:solidFill>
                <a:srgbClr val="002060"/>
              </a:solidFill>
              <a:latin typeface="メイリオ" panose="020B0604030504040204" pitchFamily="50" charset="-128"/>
              <a:ea typeface="メイリオ" panose="020B0604030504040204" pitchFamily="50" charset="-128"/>
            </a:endParaRPr>
          </a:p>
        </p:txBody>
      </p:sp>
      <p:sp>
        <p:nvSpPr>
          <p:cNvPr id="93" name="四角形: 角を丸くする 92">
            <a:extLst>
              <a:ext uri="{FF2B5EF4-FFF2-40B4-BE49-F238E27FC236}">
                <a16:creationId xmlns:a16="http://schemas.microsoft.com/office/drawing/2014/main" id="{15C73C8B-7E58-44BE-A9EB-3CF2316C1ADE}"/>
              </a:ext>
            </a:extLst>
          </p:cNvPr>
          <p:cNvSpPr/>
          <p:nvPr/>
        </p:nvSpPr>
        <p:spPr>
          <a:xfrm>
            <a:off x="5050302" y="5600195"/>
            <a:ext cx="1127162" cy="55432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メイリオ" panose="020B0604030504040204" pitchFamily="50" charset="-128"/>
                <a:ea typeface="メイリオ" panose="020B0604030504040204" pitchFamily="50" charset="-128"/>
              </a:rPr>
              <a:t>応急復旧班</a:t>
            </a:r>
          </a:p>
          <a:p>
            <a:pPr algn="ctr"/>
            <a:r>
              <a:rPr lang="ja-JP" altLang="en-US" sz="1000" dirty="0">
                <a:solidFill>
                  <a:srgbClr val="002060"/>
                </a:solidFill>
                <a:latin typeface="メイリオ" panose="020B0604030504040204" pitchFamily="50" charset="-128"/>
                <a:ea typeface="メイリオ" panose="020B0604030504040204" pitchFamily="50" charset="-128"/>
              </a:rPr>
              <a:t>応援水道事業体</a:t>
            </a:r>
          </a:p>
        </p:txBody>
      </p:sp>
      <p:sp>
        <p:nvSpPr>
          <p:cNvPr id="103" name="四角形: 角を丸くする 102">
            <a:extLst>
              <a:ext uri="{FF2B5EF4-FFF2-40B4-BE49-F238E27FC236}">
                <a16:creationId xmlns:a16="http://schemas.microsoft.com/office/drawing/2014/main" id="{B67E00F9-E497-4863-AF38-2A3E77D05A80}"/>
              </a:ext>
            </a:extLst>
          </p:cNvPr>
          <p:cNvSpPr/>
          <p:nvPr/>
        </p:nvSpPr>
        <p:spPr>
          <a:xfrm>
            <a:off x="6459010" y="5614304"/>
            <a:ext cx="1127162" cy="55432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メイリオ" panose="020B0604030504040204" pitchFamily="50" charset="-128"/>
                <a:ea typeface="メイリオ" panose="020B0604030504040204" pitchFamily="50" charset="-128"/>
              </a:rPr>
              <a:t>応急復旧班</a:t>
            </a:r>
          </a:p>
          <a:p>
            <a:pPr algn="ctr"/>
            <a:r>
              <a:rPr lang="ja-JP" altLang="en-US" sz="1000" dirty="0">
                <a:solidFill>
                  <a:srgbClr val="002060"/>
                </a:solidFill>
                <a:latin typeface="メイリオ" panose="020B0604030504040204" pitchFamily="50" charset="-128"/>
                <a:ea typeface="メイリオ" panose="020B0604030504040204" pitchFamily="50" charset="-128"/>
              </a:rPr>
              <a:t>応援水道事業体</a:t>
            </a:r>
          </a:p>
        </p:txBody>
      </p:sp>
      <p:sp>
        <p:nvSpPr>
          <p:cNvPr id="85" name="正方形/長方形 84">
            <a:extLst>
              <a:ext uri="{FF2B5EF4-FFF2-40B4-BE49-F238E27FC236}">
                <a16:creationId xmlns:a16="http://schemas.microsoft.com/office/drawing/2014/main" id="{0C47FDF6-938B-4E8B-B42D-488D018014E9}"/>
              </a:ext>
            </a:extLst>
          </p:cNvPr>
          <p:cNvSpPr/>
          <p:nvPr/>
        </p:nvSpPr>
        <p:spPr>
          <a:xfrm>
            <a:off x="7128285" y="4837051"/>
            <a:ext cx="1127163" cy="2888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メイリオ" panose="020B0604030504040204" pitchFamily="50" charset="-128"/>
                <a:ea typeface="メイリオ" panose="020B0604030504040204" pitchFamily="50" charset="-128"/>
              </a:rPr>
              <a:t>応急復旧隊</a:t>
            </a:r>
          </a:p>
        </p:txBody>
      </p:sp>
      <p:cxnSp>
        <p:nvCxnSpPr>
          <p:cNvPr id="38" name="直線矢印コネクタ 37">
            <a:extLst>
              <a:ext uri="{FF2B5EF4-FFF2-40B4-BE49-F238E27FC236}">
                <a16:creationId xmlns:a16="http://schemas.microsoft.com/office/drawing/2014/main" id="{0A17CE77-1DFF-44E9-9931-4959FB84D85C}"/>
              </a:ext>
            </a:extLst>
          </p:cNvPr>
          <p:cNvCxnSpPr>
            <a:endCxn id="29" idx="0"/>
          </p:cNvCxnSpPr>
          <p:nvPr/>
        </p:nvCxnSpPr>
        <p:spPr>
          <a:xfrm flipH="1">
            <a:off x="4571999" y="2378897"/>
            <a:ext cx="0" cy="10374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四角形: 角を丸くする 22">
            <a:extLst>
              <a:ext uri="{FF2B5EF4-FFF2-40B4-BE49-F238E27FC236}">
                <a16:creationId xmlns:a16="http://schemas.microsoft.com/office/drawing/2014/main" id="{2B9AAC15-0E7C-4DF7-A5BD-A375557BEC8D}"/>
              </a:ext>
            </a:extLst>
          </p:cNvPr>
          <p:cNvSpPr/>
          <p:nvPr/>
        </p:nvSpPr>
        <p:spPr>
          <a:xfrm>
            <a:off x="3245207" y="2063675"/>
            <a:ext cx="2743944" cy="44380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メイリオ" panose="020B0604030504040204" pitchFamily="50" charset="-128"/>
                <a:ea typeface="メイリオ" panose="020B0604030504040204" pitchFamily="50" charset="-128"/>
              </a:rPr>
              <a:t>本  部  長</a:t>
            </a:r>
          </a:p>
          <a:p>
            <a:pPr algn="ctr"/>
            <a:r>
              <a:rPr kumimoji="1" lang="en-US" altLang="ja-JP" sz="1200" dirty="0">
                <a:solidFill>
                  <a:srgbClr val="002060"/>
                </a:solidFill>
                <a:latin typeface="メイリオ" panose="020B0604030504040204" pitchFamily="50" charset="-128"/>
                <a:ea typeface="メイリオ" panose="020B0604030504040204" pitchFamily="50" charset="-128"/>
              </a:rPr>
              <a:t>(</a:t>
            </a:r>
            <a:r>
              <a:rPr kumimoji="1" lang="ja-JP" altLang="en-US" sz="1200" dirty="0">
                <a:solidFill>
                  <a:srgbClr val="002060"/>
                </a:solidFill>
                <a:latin typeface="メイリオ" panose="020B0604030504040204" pitchFamily="50" charset="-128"/>
                <a:ea typeface="メイリオ" panose="020B0604030504040204" pitchFamily="50" charset="-128"/>
              </a:rPr>
              <a:t>被災水道事業体の水道事業管理者</a:t>
            </a:r>
            <a:r>
              <a:rPr kumimoji="1" lang="en-US" altLang="ja-JP" sz="1200" dirty="0">
                <a:solidFill>
                  <a:srgbClr val="002060"/>
                </a:solidFill>
              </a:rPr>
              <a:t>)</a:t>
            </a:r>
            <a:endParaRPr kumimoji="1" lang="ja-JP" altLang="en-US" sz="1200" dirty="0">
              <a:solidFill>
                <a:srgbClr val="002060"/>
              </a:solidFill>
            </a:endParaRPr>
          </a:p>
        </p:txBody>
      </p:sp>
      <p:sp>
        <p:nvSpPr>
          <p:cNvPr id="26" name="四角形: 角を丸くする 25">
            <a:extLst>
              <a:ext uri="{FF2B5EF4-FFF2-40B4-BE49-F238E27FC236}">
                <a16:creationId xmlns:a16="http://schemas.microsoft.com/office/drawing/2014/main" id="{4A69B4B0-0957-451A-8090-87640E9A2D2A}"/>
              </a:ext>
            </a:extLst>
          </p:cNvPr>
          <p:cNvSpPr/>
          <p:nvPr/>
        </p:nvSpPr>
        <p:spPr>
          <a:xfrm>
            <a:off x="414129" y="2591114"/>
            <a:ext cx="8315737" cy="48904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メイリオ" panose="020B0604030504040204" pitchFamily="50" charset="-128"/>
                <a:ea typeface="メイリオ" panose="020B0604030504040204" pitchFamily="50" charset="-128"/>
              </a:rPr>
              <a:t>総括指揮担当</a:t>
            </a:r>
          </a:p>
          <a:p>
            <a:pPr algn="ctr"/>
            <a:r>
              <a:rPr kumimoji="1" lang="en-US" altLang="ja-JP" sz="1400" dirty="0">
                <a:solidFill>
                  <a:srgbClr val="002060"/>
                </a:solidFill>
                <a:latin typeface="メイリオ" panose="020B0604030504040204" pitchFamily="50" charset="-128"/>
                <a:ea typeface="メイリオ" panose="020B0604030504040204" pitchFamily="50" charset="-128"/>
              </a:rPr>
              <a:t>(</a:t>
            </a:r>
            <a:r>
              <a:rPr kumimoji="1" lang="ja-JP" altLang="en-US" sz="1400" dirty="0">
                <a:solidFill>
                  <a:srgbClr val="002060"/>
                </a:solidFill>
                <a:latin typeface="メイリオ" panose="020B0604030504040204" pitchFamily="50" charset="-128"/>
                <a:ea typeface="メイリオ" panose="020B0604030504040204" pitchFamily="50" charset="-128"/>
              </a:rPr>
              <a:t>関係機関との連絡調整、被害状況把握・応援要請内容確認、関係機関による応援活動の全体調整等</a:t>
            </a:r>
            <a:r>
              <a:rPr kumimoji="1" lang="en-US" altLang="ja-JP" sz="1400" dirty="0">
                <a:solidFill>
                  <a:srgbClr val="002060"/>
                </a:solidFill>
                <a:latin typeface="メイリオ" panose="020B0604030504040204" pitchFamily="50" charset="-128"/>
                <a:ea typeface="メイリオ" panose="020B0604030504040204" pitchFamily="50" charset="-128"/>
              </a:rPr>
              <a:t>)</a:t>
            </a:r>
            <a:endParaRPr kumimoji="1" lang="ja-JP" altLang="en-US" sz="1400" dirty="0">
              <a:solidFill>
                <a:srgbClr val="002060"/>
              </a:solidFill>
              <a:latin typeface="メイリオ" panose="020B0604030504040204" pitchFamily="50" charset="-128"/>
              <a:ea typeface="メイリオ" panose="020B0604030504040204" pitchFamily="50" charset="-128"/>
            </a:endParaRPr>
          </a:p>
        </p:txBody>
      </p:sp>
      <p:cxnSp>
        <p:nvCxnSpPr>
          <p:cNvPr id="40" name="直線矢印コネクタ 39">
            <a:extLst>
              <a:ext uri="{FF2B5EF4-FFF2-40B4-BE49-F238E27FC236}">
                <a16:creationId xmlns:a16="http://schemas.microsoft.com/office/drawing/2014/main" id="{2C767235-8327-4889-B816-7A006F907945}"/>
              </a:ext>
            </a:extLst>
          </p:cNvPr>
          <p:cNvCxnSpPr/>
          <p:nvPr/>
        </p:nvCxnSpPr>
        <p:spPr>
          <a:xfrm>
            <a:off x="1583499" y="3170985"/>
            <a:ext cx="0" cy="2453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93166272-23E6-436D-8529-3965769CF588}"/>
              </a:ext>
            </a:extLst>
          </p:cNvPr>
          <p:cNvCxnSpPr/>
          <p:nvPr/>
        </p:nvCxnSpPr>
        <p:spPr>
          <a:xfrm>
            <a:off x="7414144" y="3170985"/>
            <a:ext cx="0" cy="2343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363277F4-5305-45A2-A75E-6E5B37770FAE}"/>
              </a:ext>
            </a:extLst>
          </p:cNvPr>
          <p:cNvCxnSpPr>
            <a:cxnSpLocks/>
          </p:cNvCxnSpPr>
          <p:nvPr/>
        </p:nvCxnSpPr>
        <p:spPr>
          <a:xfrm>
            <a:off x="812374" y="4677541"/>
            <a:ext cx="0" cy="89823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6" name="直線矢印コネクタ 45">
            <a:extLst>
              <a:ext uri="{FF2B5EF4-FFF2-40B4-BE49-F238E27FC236}">
                <a16:creationId xmlns:a16="http://schemas.microsoft.com/office/drawing/2014/main" id="{3B11615D-96ED-4FDA-BE89-E37713F65C23}"/>
              </a:ext>
            </a:extLst>
          </p:cNvPr>
          <p:cNvCxnSpPr>
            <a:cxnSpLocks/>
          </p:cNvCxnSpPr>
          <p:nvPr/>
        </p:nvCxnSpPr>
        <p:spPr>
          <a:xfrm>
            <a:off x="8460432" y="4677541"/>
            <a:ext cx="0" cy="9367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9206DE43-DDAB-4AB1-B2FC-009E54C8F674}"/>
              </a:ext>
            </a:extLst>
          </p:cNvPr>
          <p:cNvCxnSpPr/>
          <p:nvPr/>
        </p:nvCxnSpPr>
        <p:spPr>
          <a:xfrm>
            <a:off x="2555775" y="4685186"/>
            <a:ext cx="0" cy="3517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3D0555DE-1C56-4909-ACB4-F0EF781E4360}"/>
              </a:ext>
            </a:extLst>
          </p:cNvPr>
          <p:cNvCxnSpPr/>
          <p:nvPr/>
        </p:nvCxnSpPr>
        <p:spPr>
          <a:xfrm>
            <a:off x="6553200" y="4677541"/>
            <a:ext cx="0" cy="3594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33F6B86-5659-4972-BDBD-A18002039834}"/>
              </a:ext>
            </a:extLst>
          </p:cNvPr>
          <p:cNvCxnSpPr>
            <a:cxnSpLocks/>
          </p:cNvCxnSpPr>
          <p:nvPr/>
        </p:nvCxnSpPr>
        <p:spPr>
          <a:xfrm>
            <a:off x="2555775" y="5036952"/>
            <a:ext cx="0" cy="116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769E5149-928E-418E-9584-5DD0713B185A}"/>
              </a:ext>
            </a:extLst>
          </p:cNvPr>
          <p:cNvCxnSpPr>
            <a:cxnSpLocks/>
          </p:cNvCxnSpPr>
          <p:nvPr/>
        </p:nvCxnSpPr>
        <p:spPr>
          <a:xfrm>
            <a:off x="6553200" y="5023815"/>
            <a:ext cx="0" cy="116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91129CAC-32A1-4E89-817B-CD92007279F6}"/>
              </a:ext>
            </a:extLst>
          </p:cNvPr>
          <p:cNvCxnSpPr>
            <a:cxnSpLocks/>
          </p:cNvCxnSpPr>
          <p:nvPr/>
        </p:nvCxnSpPr>
        <p:spPr>
          <a:xfrm>
            <a:off x="2353532" y="5135797"/>
            <a:ext cx="136" cy="4399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341AE4EB-09FC-442B-9EE8-3E3C6DB9A3F6}"/>
              </a:ext>
            </a:extLst>
          </p:cNvPr>
          <p:cNvCxnSpPr>
            <a:cxnSpLocks/>
          </p:cNvCxnSpPr>
          <p:nvPr/>
        </p:nvCxnSpPr>
        <p:spPr>
          <a:xfrm>
            <a:off x="3876150" y="5135797"/>
            <a:ext cx="0" cy="4399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線矢印コネクタ 106">
            <a:extLst>
              <a:ext uri="{FF2B5EF4-FFF2-40B4-BE49-F238E27FC236}">
                <a16:creationId xmlns:a16="http://schemas.microsoft.com/office/drawing/2014/main" id="{F9FF2DF9-7785-418D-AF5F-63A475759E06}"/>
              </a:ext>
            </a:extLst>
          </p:cNvPr>
          <p:cNvCxnSpPr>
            <a:cxnSpLocks/>
          </p:cNvCxnSpPr>
          <p:nvPr/>
        </p:nvCxnSpPr>
        <p:spPr>
          <a:xfrm>
            <a:off x="5556113" y="5139183"/>
            <a:ext cx="0" cy="4610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直線矢印コネクタ 110">
            <a:extLst>
              <a:ext uri="{FF2B5EF4-FFF2-40B4-BE49-F238E27FC236}">
                <a16:creationId xmlns:a16="http://schemas.microsoft.com/office/drawing/2014/main" id="{73641DD5-B6E8-475F-89F3-EDC1D45A22B2}"/>
              </a:ext>
            </a:extLst>
          </p:cNvPr>
          <p:cNvCxnSpPr>
            <a:cxnSpLocks/>
          </p:cNvCxnSpPr>
          <p:nvPr/>
        </p:nvCxnSpPr>
        <p:spPr>
          <a:xfrm>
            <a:off x="7020323" y="5153662"/>
            <a:ext cx="0" cy="4221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正方形/長方形 76">
            <a:extLst>
              <a:ext uri="{FF2B5EF4-FFF2-40B4-BE49-F238E27FC236}">
                <a16:creationId xmlns:a16="http://schemas.microsoft.com/office/drawing/2014/main" id="{D5E72855-35D9-46D3-BD68-4DE31FC9C470}"/>
              </a:ext>
            </a:extLst>
          </p:cNvPr>
          <p:cNvSpPr/>
          <p:nvPr/>
        </p:nvSpPr>
        <p:spPr>
          <a:xfrm>
            <a:off x="1012735" y="4846917"/>
            <a:ext cx="1127163" cy="2888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メイリオ" panose="020B0604030504040204" pitchFamily="50" charset="-128"/>
                <a:ea typeface="メイリオ" panose="020B0604030504040204" pitchFamily="50" charset="-128"/>
              </a:rPr>
              <a:t>応急給水隊</a:t>
            </a:r>
          </a:p>
        </p:txBody>
      </p:sp>
      <p:cxnSp>
        <p:nvCxnSpPr>
          <p:cNvPr id="116" name="直線コネクタ 115">
            <a:extLst>
              <a:ext uri="{FF2B5EF4-FFF2-40B4-BE49-F238E27FC236}">
                <a16:creationId xmlns:a16="http://schemas.microsoft.com/office/drawing/2014/main" id="{385242EB-EB03-4E16-AE33-D1536236CF59}"/>
              </a:ext>
            </a:extLst>
          </p:cNvPr>
          <p:cNvCxnSpPr>
            <a:stCxn id="27" idx="3"/>
            <a:endCxn id="29" idx="1"/>
          </p:cNvCxnSpPr>
          <p:nvPr/>
        </p:nvCxnSpPr>
        <p:spPr>
          <a:xfrm flipV="1">
            <a:off x="3062040" y="4046962"/>
            <a:ext cx="183167" cy="3823"/>
          </a:xfrm>
          <a:prstGeom prst="line">
            <a:avLst/>
          </a:prstGeom>
          <a:ln w="1587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a:extLst>
              <a:ext uri="{FF2B5EF4-FFF2-40B4-BE49-F238E27FC236}">
                <a16:creationId xmlns:a16="http://schemas.microsoft.com/office/drawing/2014/main" id="{BB02F0DA-234A-4595-AE5D-D31C145F41DE}"/>
              </a:ext>
            </a:extLst>
          </p:cNvPr>
          <p:cNvCxnSpPr/>
          <p:nvPr/>
        </p:nvCxnSpPr>
        <p:spPr>
          <a:xfrm flipV="1">
            <a:off x="5904739" y="4047604"/>
            <a:ext cx="183167" cy="3823"/>
          </a:xfrm>
          <a:prstGeom prst="line">
            <a:avLst/>
          </a:prstGeom>
          <a:ln w="1587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2">
            <a:extLst>
              <a:ext uri="{FF2B5EF4-FFF2-40B4-BE49-F238E27FC236}">
                <a16:creationId xmlns:a16="http://schemas.microsoft.com/office/drawing/2014/main" id="{614C545A-16F0-4D00-90EB-5A167A9C0F05}"/>
              </a:ext>
            </a:extLst>
          </p:cNvPr>
          <p:cNvSpPr txBox="1">
            <a:spLocks noChangeArrowheads="1"/>
          </p:cNvSpPr>
          <p:nvPr/>
        </p:nvSpPr>
        <p:spPr bwMode="auto">
          <a:xfrm>
            <a:off x="7086601" y="0"/>
            <a:ext cx="2057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ja-JP" altLang="en-US"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手引き </a:t>
            </a:r>
            <a:r>
              <a:rPr lang="en-US" altLang="ja-JP"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P20》</a:t>
            </a:r>
            <a:r>
              <a:rPr lang="ja-JP" altLang="en-US"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1446157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20332EF2-DEEC-4A75-A213-41E5DA0E141C}"/>
              </a:ext>
            </a:extLst>
          </p:cNvPr>
          <p:cNvSpPr>
            <a:spLocks noGrp="1"/>
          </p:cNvSpPr>
          <p:nvPr>
            <p:ph type="ftr" sz="quarter" idx="11"/>
          </p:nvPr>
        </p:nvSpPr>
        <p:spPr/>
        <p:txBody>
          <a:bodyPr/>
          <a:lstStyle/>
          <a:p>
            <a:r>
              <a:rPr kumimoji="1" lang="en-US" altLang="ja-JP" dirty="0"/>
              <a:t>JWWA</a:t>
            </a:r>
            <a:endParaRPr kumimoji="1" lang="ja-JP" altLang="en-US" dirty="0"/>
          </a:p>
        </p:txBody>
      </p:sp>
      <p:sp>
        <p:nvSpPr>
          <p:cNvPr id="6" name="スライド番号プレースホルダー 5">
            <a:extLst>
              <a:ext uri="{FF2B5EF4-FFF2-40B4-BE49-F238E27FC236}">
                <a16:creationId xmlns:a16="http://schemas.microsoft.com/office/drawing/2014/main" id="{A308DDCE-E0BD-45F6-9016-299E5833FE97}"/>
              </a:ext>
            </a:extLst>
          </p:cNvPr>
          <p:cNvSpPr>
            <a:spLocks noGrp="1"/>
          </p:cNvSpPr>
          <p:nvPr>
            <p:ph type="sldNum" sz="quarter" idx="12"/>
          </p:nvPr>
        </p:nvSpPr>
        <p:spPr/>
        <p:txBody>
          <a:bodyPr/>
          <a:lstStyle/>
          <a:p>
            <a:fld id="{C8D7E5F5-476E-4B01-9703-37401B3BE331}" type="slidenum">
              <a:rPr kumimoji="1" lang="ja-JP" altLang="en-US" smtClean="0"/>
              <a:t>4</a:t>
            </a:fld>
            <a:endParaRPr kumimoji="1" lang="ja-JP" altLang="en-US" dirty="0"/>
          </a:p>
        </p:txBody>
      </p:sp>
      <p:sp>
        <p:nvSpPr>
          <p:cNvPr id="8" name="正方形/長方形 7">
            <a:extLst>
              <a:ext uri="{FF2B5EF4-FFF2-40B4-BE49-F238E27FC236}">
                <a16:creationId xmlns:a16="http://schemas.microsoft.com/office/drawing/2014/main" id="{91B95C50-84CB-488D-B6FC-B486504FCDD7}"/>
              </a:ext>
            </a:extLst>
          </p:cNvPr>
          <p:cNvSpPr/>
          <p:nvPr/>
        </p:nvSpPr>
        <p:spPr>
          <a:xfrm>
            <a:off x="231158" y="760109"/>
            <a:ext cx="888339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2800" dirty="0">
                <a:solidFill>
                  <a:srgbClr val="002060"/>
                </a:solidFill>
                <a:latin typeface="HG丸ｺﾞｼｯｸM-PRO" panose="020F0600000000000000" pitchFamily="50" charset="-128"/>
                <a:ea typeface="HG丸ｺﾞｼｯｸM-PRO" panose="020F0600000000000000" pitchFamily="50" charset="-128"/>
              </a:rPr>
              <a:t>≪手引き改訂（令和２年４月版）の主なポイント≫</a:t>
            </a:r>
          </a:p>
        </p:txBody>
      </p:sp>
      <p:sp>
        <p:nvSpPr>
          <p:cNvPr id="10" name="正方形/長方形 9">
            <a:extLst>
              <a:ext uri="{FF2B5EF4-FFF2-40B4-BE49-F238E27FC236}">
                <a16:creationId xmlns:a16="http://schemas.microsoft.com/office/drawing/2014/main" id="{86BBB477-8C81-4A9A-B408-36810A5D789F}"/>
              </a:ext>
            </a:extLst>
          </p:cNvPr>
          <p:cNvSpPr/>
          <p:nvPr/>
        </p:nvSpPr>
        <p:spPr>
          <a:xfrm>
            <a:off x="322730" y="1525610"/>
            <a:ext cx="8700247" cy="4229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400"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１</a:t>
            </a:r>
            <a:r>
              <a:rPr lang="ja-JP" altLang="en-US" sz="24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400" b="1" u="sng" dirty="0">
                <a:solidFill>
                  <a:srgbClr val="C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つかいやすい・わかりやすい視点での見直し</a:t>
            </a:r>
            <a:endParaRPr lang="en-US" altLang="ja-JP" sz="2400" b="1" u="sng" dirty="0">
              <a:solidFill>
                <a:srgbClr val="C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en-US" altLang="ja-JP" sz="24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24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被災側・応援側それぞれの活動主体ごとに構成を再編成</a:t>
            </a:r>
            <a:r>
              <a:rPr lang="en-US" altLang="ja-JP" sz="24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p>
          <a:p>
            <a:r>
              <a:rPr lang="en-US" altLang="ja-JP" sz="24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24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平常時おける応急活動の準備を追加</a:t>
            </a:r>
            <a:r>
              <a:rPr lang="en-US" altLang="ja-JP" sz="24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p>
          <a:p>
            <a:r>
              <a:rPr lang="en-US" altLang="ja-JP" sz="24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24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様式及び様式作成に係るフロー図の整理</a:t>
            </a:r>
            <a:r>
              <a:rPr lang="en-US" altLang="ja-JP" sz="24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p>
          <a:p>
            <a:r>
              <a:rPr lang="ja-JP" altLang="en-US" sz="2400"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２</a:t>
            </a:r>
            <a:r>
              <a:rPr lang="ja-JP" altLang="en-US" sz="24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400" b="1" u="sng" dirty="0">
                <a:solidFill>
                  <a:srgbClr val="C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応援体制を迅速かつ効率的に構築するための取り組み</a:t>
            </a:r>
            <a:endParaRPr lang="en-US" altLang="ja-JP" sz="2400" b="1" u="sng" dirty="0">
              <a:solidFill>
                <a:srgbClr val="C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en-US" altLang="ja-JP" sz="24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24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被災水道事業体に対する初動支援</a:t>
            </a:r>
            <a:r>
              <a:rPr lang="en-US" altLang="ja-JP" sz="24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p>
          <a:p>
            <a:r>
              <a:rPr lang="en-US" altLang="ja-JP" sz="24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24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広域災害への対応</a:t>
            </a:r>
            <a:r>
              <a:rPr lang="en-US" altLang="ja-JP" sz="24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p>
          <a:p>
            <a:r>
              <a:rPr lang="en-US" altLang="ja-JP" sz="24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24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災害時の迅速・効果的な応援活動への対応</a:t>
            </a:r>
            <a:r>
              <a:rPr lang="en-US" altLang="ja-JP" sz="24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p>
          <a:p>
            <a:r>
              <a:rPr lang="ja-JP" altLang="en-US" sz="2400"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３</a:t>
            </a:r>
            <a:r>
              <a:rPr lang="ja-JP" altLang="en-US" sz="24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400" b="1" u="sng" dirty="0">
                <a:solidFill>
                  <a:srgbClr val="C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災害時の新たなニーズや問題に対する事項を追加</a:t>
            </a:r>
            <a:endParaRPr lang="en-US" altLang="ja-JP" sz="2400" b="1" u="sng" dirty="0">
              <a:solidFill>
                <a:srgbClr val="C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en-US" altLang="ja-JP" sz="24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24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技術支援に関する項目の追加</a:t>
            </a:r>
            <a:r>
              <a:rPr lang="en-US" altLang="ja-JP" sz="24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p>
          <a:p>
            <a:r>
              <a:rPr lang="en-US" altLang="ja-JP" sz="24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24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災害時の教訓を踏まえた広報活動</a:t>
            </a:r>
            <a:r>
              <a:rPr lang="en-US" altLang="ja-JP" sz="24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p>
          <a:p>
            <a:pPr lvl="1"/>
            <a:endParaRPr lang="en-US" altLang="ja-JP" sz="21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76073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0B3CC0E7-DF81-4276-BAC8-46F3F9263367}"/>
              </a:ext>
            </a:extLst>
          </p:cNvPr>
          <p:cNvSpPr/>
          <p:nvPr/>
        </p:nvSpPr>
        <p:spPr>
          <a:xfrm>
            <a:off x="1583499" y="3901035"/>
            <a:ext cx="2895598" cy="2104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a:extLst>
              <a:ext uri="{FF2B5EF4-FFF2-40B4-BE49-F238E27FC236}">
                <a16:creationId xmlns:a16="http://schemas.microsoft.com/office/drawing/2014/main" id="{5E42F76D-144D-4493-A25E-A0C125E19040}"/>
              </a:ext>
            </a:extLst>
          </p:cNvPr>
          <p:cNvSpPr/>
          <p:nvPr/>
        </p:nvSpPr>
        <p:spPr>
          <a:xfrm>
            <a:off x="4759704" y="3907113"/>
            <a:ext cx="2895598" cy="2098748"/>
          </a:xfrm>
          <a:prstGeom prst="rect">
            <a:avLst/>
          </a:prstGeom>
          <a:solidFill>
            <a:srgbClr val="00B050"/>
          </a:solidFill>
          <a:ln>
            <a:solidFill>
              <a:srgbClr val="006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Freeform 167">
            <a:extLst>
              <a:ext uri="{FF2B5EF4-FFF2-40B4-BE49-F238E27FC236}">
                <a16:creationId xmlns:a16="http://schemas.microsoft.com/office/drawing/2014/main" id="{A1672BFF-F321-4E09-A1AE-797D8D34A3A0}"/>
              </a:ext>
            </a:extLst>
          </p:cNvPr>
          <p:cNvSpPr>
            <a:spLocks/>
          </p:cNvSpPr>
          <p:nvPr/>
        </p:nvSpPr>
        <p:spPr bwMode="auto">
          <a:xfrm>
            <a:off x="251521" y="784552"/>
            <a:ext cx="3168352" cy="365124"/>
          </a:xfrm>
          <a:custGeom>
            <a:avLst/>
            <a:gdLst/>
            <a:ahLst/>
            <a:cxnLst>
              <a:cxn ang="0">
                <a:pos x="109" y="0"/>
              </a:cxn>
              <a:cxn ang="0">
                <a:pos x="0" y="110"/>
              </a:cxn>
              <a:cxn ang="0">
                <a:pos x="0" y="547"/>
              </a:cxn>
              <a:cxn ang="0">
                <a:pos x="109" y="656"/>
              </a:cxn>
              <a:cxn ang="0">
                <a:pos x="3172" y="656"/>
              </a:cxn>
              <a:cxn ang="0">
                <a:pos x="3280" y="547"/>
              </a:cxn>
              <a:cxn ang="0">
                <a:pos x="3280" y="110"/>
              </a:cxn>
              <a:cxn ang="0">
                <a:pos x="3172" y="0"/>
              </a:cxn>
              <a:cxn ang="0">
                <a:pos x="109" y="0"/>
              </a:cxn>
            </a:cxnLst>
            <a:rect l="0" t="0" r="r" b="b"/>
            <a:pathLst>
              <a:path w="3280" h="656">
                <a:moveTo>
                  <a:pt x="109" y="0"/>
                </a:moveTo>
                <a:cubicBezTo>
                  <a:pt x="49" y="0"/>
                  <a:pt x="0" y="50"/>
                  <a:pt x="0" y="110"/>
                </a:cubicBezTo>
                <a:lnTo>
                  <a:pt x="0" y="547"/>
                </a:lnTo>
                <a:cubicBezTo>
                  <a:pt x="0" y="608"/>
                  <a:pt x="49" y="656"/>
                  <a:pt x="109" y="656"/>
                </a:cubicBezTo>
                <a:lnTo>
                  <a:pt x="3172" y="656"/>
                </a:lnTo>
                <a:cubicBezTo>
                  <a:pt x="3232" y="656"/>
                  <a:pt x="3280" y="608"/>
                  <a:pt x="3280" y="547"/>
                </a:cubicBezTo>
                <a:lnTo>
                  <a:pt x="3280" y="110"/>
                </a:lnTo>
                <a:cubicBezTo>
                  <a:pt x="3280" y="50"/>
                  <a:pt x="3232" y="0"/>
                  <a:pt x="3172" y="0"/>
                </a:cubicBezTo>
                <a:lnTo>
                  <a:pt x="109" y="0"/>
                </a:lnTo>
                <a:close/>
              </a:path>
            </a:pathLst>
          </a:custGeom>
          <a:solidFill>
            <a:srgbClr val="CCFFCC"/>
          </a:solidFill>
          <a:ln w="28575">
            <a:solidFill>
              <a:schemeClr val="tx1"/>
            </a:solidFill>
            <a:prstDash val="solid"/>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ja-JP" altLang="ja-JP" sz="1600" b="1" dirty="0">
                <a:solidFill>
                  <a:srgbClr val="002060"/>
                </a:solidFill>
                <a:latin typeface="メイリオ" pitchFamily="50" charset="-128"/>
                <a:ea typeface="メイリオ" pitchFamily="50" charset="-128"/>
                <a:cs typeface="メイリオ" pitchFamily="50" charset="-128"/>
              </a:rPr>
              <a:t>日本水道協会救援本部</a:t>
            </a:r>
          </a:p>
        </p:txBody>
      </p:sp>
      <p:sp>
        <p:nvSpPr>
          <p:cNvPr id="13" name="Freeform 167">
            <a:extLst>
              <a:ext uri="{FF2B5EF4-FFF2-40B4-BE49-F238E27FC236}">
                <a16:creationId xmlns:a16="http://schemas.microsoft.com/office/drawing/2014/main" id="{E5B34201-CD7A-4D90-891D-414E66FAF3D7}"/>
              </a:ext>
            </a:extLst>
          </p:cNvPr>
          <p:cNvSpPr>
            <a:spLocks/>
          </p:cNvSpPr>
          <p:nvPr/>
        </p:nvSpPr>
        <p:spPr bwMode="auto">
          <a:xfrm>
            <a:off x="5686543" y="778858"/>
            <a:ext cx="3168352" cy="368353"/>
          </a:xfrm>
          <a:custGeom>
            <a:avLst/>
            <a:gdLst/>
            <a:ahLst/>
            <a:cxnLst>
              <a:cxn ang="0">
                <a:pos x="109" y="0"/>
              </a:cxn>
              <a:cxn ang="0">
                <a:pos x="0" y="110"/>
              </a:cxn>
              <a:cxn ang="0">
                <a:pos x="0" y="547"/>
              </a:cxn>
              <a:cxn ang="0">
                <a:pos x="109" y="656"/>
              </a:cxn>
              <a:cxn ang="0">
                <a:pos x="3172" y="656"/>
              </a:cxn>
              <a:cxn ang="0">
                <a:pos x="3280" y="547"/>
              </a:cxn>
              <a:cxn ang="0">
                <a:pos x="3280" y="110"/>
              </a:cxn>
              <a:cxn ang="0">
                <a:pos x="3172" y="0"/>
              </a:cxn>
              <a:cxn ang="0">
                <a:pos x="109" y="0"/>
              </a:cxn>
            </a:cxnLst>
            <a:rect l="0" t="0" r="r" b="b"/>
            <a:pathLst>
              <a:path w="3280" h="656">
                <a:moveTo>
                  <a:pt x="109" y="0"/>
                </a:moveTo>
                <a:cubicBezTo>
                  <a:pt x="49" y="0"/>
                  <a:pt x="0" y="50"/>
                  <a:pt x="0" y="110"/>
                </a:cubicBezTo>
                <a:lnTo>
                  <a:pt x="0" y="547"/>
                </a:lnTo>
                <a:cubicBezTo>
                  <a:pt x="0" y="608"/>
                  <a:pt x="49" y="656"/>
                  <a:pt x="109" y="656"/>
                </a:cubicBezTo>
                <a:lnTo>
                  <a:pt x="3172" y="656"/>
                </a:lnTo>
                <a:cubicBezTo>
                  <a:pt x="3232" y="656"/>
                  <a:pt x="3280" y="608"/>
                  <a:pt x="3280" y="547"/>
                </a:cubicBezTo>
                <a:lnTo>
                  <a:pt x="3280" y="110"/>
                </a:lnTo>
                <a:cubicBezTo>
                  <a:pt x="3280" y="50"/>
                  <a:pt x="3232" y="0"/>
                  <a:pt x="3172" y="0"/>
                </a:cubicBezTo>
                <a:lnTo>
                  <a:pt x="109" y="0"/>
                </a:lnTo>
                <a:close/>
              </a:path>
            </a:pathLst>
          </a:custGeom>
          <a:solidFill>
            <a:srgbClr val="CCFFCC"/>
          </a:solidFill>
          <a:ln w="28575">
            <a:solidFill>
              <a:schemeClr val="tx1"/>
            </a:solidFill>
            <a:prstDash val="solid"/>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ja-JP" altLang="en-US" sz="1600" b="1" dirty="0">
                <a:solidFill>
                  <a:srgbClr val="002060"/>
                </a:solidFill>
                <a:latin typeface="メイリオ" pitchFamily="50" charset="-128"/>
                <a:ea typeface="メイリオ" pitchFamily="50" charset="-128"/>
                <a:cs typeface="メイリオ" pitchFamily="50" charset="-128"/>
              </a:rPr>
              <a:t>各自治体の災害対策本部</a:t>
            </a:r>
            <a:endParaRPr lang="ja-JP" altLang="ja-JP" sz="1600" b="1" dirty="0">
              <a:solidFill>
                <a:srgbClr val="002060"/>
              </a:solidFill>
              <a:latin typeface="メイリオ" pitchFamily="50" charset="-128"/>
              <a:ea typeface="メイリオ" pitchFamily="50" charset="-128"/>
              <a:cs typeface="メイリオ" pitchFamily="50" charset="-128"/>
            </a:endParaRPr>
          </a:p>
        </p:txBody>
      </p:sp>
      <p:grpSp>
        <p:nvGrpSpPr>
          <p:cNvPr id="20" name="グループ化 19">
            <a:extLst>
              <a:ext uri="{FF2B5EF4-FFF2-40B4-BE49-F238E27FC236}">
                <a16:creationId xmlns:a16="http://schemas.microsoft.com/office/drawing/2014/main" id="{FC4F3AB6-4B49-4452-A80F-236610DF34D3}"/>
              </a:ext>
            </a:extLst>
          </p:cNvPr>
          <p:cNvGrpSpPr/>
          <p:nvPr/>
        </p:nvGrpSpPr>
        <p:grpSpPr>
          <a:xfrm>
            <a:off x="1655675" y="1190501"/>
            <a:ext cx="1440160" cy="365124"/>
            <a:chOff x="1655676" y="1412776"/>
            <a:chExt cx="1440160" cy="576064"/>
          </a:xfrm>
        </p:grpSpPr>
        <p:sp>
          <p:nvSpPr>
            <p:cNvPr id="16" name="矢印: 上下 15">
              <a:extLst>
                <a:ext uri="{FF2B5EF4-FFF2-40B4-BE49-F238E27FC236}">
                  <a16:creationId xmlns:a16="http://schemas.microsoft.com/office/drawing/2014/main" id="{D0C5F246-5F1F-42B9-8719-1C569E7683CB}"/>
                </a:ext>
              </a:extLst>
            </p:cNvPr>
            <p:cNvSpPr/>
            <p:nvPr/>
          </p:nvSpPr>
          <p:spPr>
            <a:xfrm>
              <a:off x="1655676" y="1412776"/>
              <a:ext cx="360040" cy="576064"/>
            </a:xfrm>
            <a:prstGeom prst="upDownArrow">
              <a:avLst>
                <a:gd name="adj1" fmla="val 42639"/>
                <a:gd name="adj2" fmla="val 42639"/>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5E9C3E71-E575-4CD6-8938-C2EA306A1A39}"/>
                </a:ext>
              </a:extLst>
            </p:cNvPr>
            <p:cNvSpPr/>
            <p:nvPr/>
          </p:nvSpPr>
          <p:spPr>
            <a:xfrm>
              <a:off x="2015716" y="1556792"/>
              <a:ext cx="108012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メイリオ" panose="020B0604030504040204" pitchFamily="50" charset="-128"/>
                  <a:ea typeface="メイリオ" panose="020B0604030504040204" pitchFamily="50" charset="-128"/>
                </a:rPr>
                <a:t>連絡・調整</a:t>
              </a:r>
            </a:p>
          </p:txBody>
        </p:sp>
      </p:grpSp>
      <p:grpSp>
        <p:nvGrpSpPr>
          <p:cNvPr id="21" name="グループ化 20">
            <a:extLst>
              <a:ext uri="{FF2B5EF4-FFF2-40B4-BE49-F238E27FC236}">
                <a16:creationId xmlns:a16="http://schemas.microsoft.com/office/drawing/2014/main" id="{4EDAC7DA-2DBB-4C79-9283-7C77308031DB}"/>
              </a:ext>
            </a:extLst>
          </p:cNvPr>
          <p:cNvGrpSpPr/>
          <p:nvPr/>
        </p:nvGrpSpPr>
        <p:grpSpPr>
          <a:xfrm>
            <a:off x="7128285" y="1190501"/>
            <a:ext cx="1440160" cy="368353"/>
            <a:chOff x="7128284" y="1412776"/>
            <a:chExt cx="1440160" cy="576064"/>
          </a:xfrm>
        </p:grpSpPr>
        <p:sp>
          <p:nvSpPr>
            <p:cNvPr id="17" name="矢印: 上下 16">
              <a:extLst>
                <a:ext uri="{FF2B5EF4-FFF2-40B4-BE49-F238E27FC236}">
                  <a16:creationId xmlns:a16="http://schemas.microsoft.com/office/drawing/2014/main" id="{0E0D85B4-B250-4910-BB0F-2141F2E96EDA}"/>
                </a:ext>
              </a:extLst>
            </p:cNvPr>
            <p:cNvSpPr/>
            <p:nvPr/>
          </p:nvSpPr>
          <p:spPr>
            <a:xfrm>
              <a:off x="7128284" y="1412776"/>
              <a:ext cx="360040" cy="576064"/>
            </a:xfrm>
            <a:prstGeom prst="upDownArrow">
              <a:avLst>
                <a:gd name="adj1" fmla="val 42639"/>
                <a:gd name="adj2" fmla="val 42639"/>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extLst>
                <a:ext uri="{FF2B5EF4-FFF2-40B4-BE49-F238E27FC236}">
                  <a16:creationId xmlns:a16="http://schemas.microsoft.com/office/drawing/2014/main" id="{E3C176BF-5C6C-4D24-B117-38D99B58DEE1}"/>
                </a:ext>
              </a:extLst>
            </p:cNvPr>
            <p:cNvSpPr/>
            <p:nvPr/>
          </p:nvSpPr>
          <p:spPr>
            <a:xfrm>
              <a:off x="7488324" y="1556792"/>
              <a:ext cx="108012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メイリオ" panose="020B0604030504040204" pitchFamily="50" charset="-128"/>
                  <a:ea typeface="メイリオ" panose="020B0604030504040204" pitchFamily="50" charset="-128"/>
                </a:rPr>
                <a:t>連絡・調整</a:t>
              </a:r>
            </a:p>
          </p:txBody>
        </p:sp>
      </p:grpSp>
      <p:grpSp>
        <p:nvGrpSpPr>
          <p:cNvPr id="98" name="グループ化 97">
            <a:extLst>
              <a:ext uri="{FF2B5EF4-FFF2-40B4-BE49-F238E27FC236}">
                <a16:creationId xmlns:a16="http://schemas.microsoft.com/office/drawing/2014/main" id="{FA44B383-FBF9-4CE8-9ACA-0A3582AC7800}"/>
              </a:ext>
            </a:extLst>
          </p:cNvPr>
          <p:cNvGrpSpPr/>
          <p:nvPr/>
        </p:nvGrpSpPr>
        <p:grpSpPr>
          <a:xfrm>
            <a:off x="255440" y="1279366"/>
            <a:ext cx="8663880" cy="2554853"/>
            <a:chOff x="228600" y="1503272"/>
            <a:chExt cx="8663880" cy="2298767"/>
          </a:xfrm>
        </p:grpSpPr>
        <p:sp>
          <p:nvSpPr>
            <p:cNvPr id="22" name="正方形/長方形 21">
              <a:extLst>
                <a:ext uri="{FF2B5EF4-FFF2-40B4-BE49-F238E27FC236}">
                  <a16:creationId xmlns:a16="http://schemas.microsoft.com/office/drawing/2014/main" id="{C0B826F6-AA05-4D0F-8F13-75700F682AD9}"/>
                </a:ext>
              </a:extLst>
            </p:cNvPr>
            <p:cNvSpPr/>
            <p:nvPr/>
          </p:nvSpPr>
          <p:spPr>
            <a:xfrm>
              <a:off x="228600" y="1799502"/>
              <a:ext cx="8663880" cy="2002537"/>
            </a:xfrm>
            <a:prstGeom prst="rect">
              <a:avLst/>
            </a:prstGeom>
            <a:noFill/>
            <a:ln w="28575">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2DC02E6A-91D4-43DA-BCE5-6ED7A225AB35}"/>
                </a:ext>
              </a:extLst>
            </p:cNvPr>
            <p:cNvSpPr/>
            <p:nvPr/>
          </p:nvSpPr>
          <p:spPr>
            <a:xfrm>
              <a:off x="3508008" y="1503272"/>
              <a:ext cx="2074304" cy="3657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メイリオ" panose="020B0604030504040204" pitchFamily="50" charset="-128"/>
                  <a:ea typeface="メイリオ" panose="020B0604030504040204" pitchFamily="50" charset="-128"/>
                </a:rPr>
                <a:t>水道給水対策本部</a:t>
              </a:r>
            </a:p>
          </p:txBody>
        </p:sp>
      </p:grpSp>
      <p:cxnSp>
        <p:nvCxnSpPr>
          <p:cNvPr id="33" name="直線コネクタ 32">
            <a:extLst>
              <a:ext uri="{FF2B5EF4-FFF2-40B4-BE49-F238E27FC236}">
                <a16:creationId xmlns:a16="http://schemas.microsoft.com/office/drawing/2014/main" id="{69D515FF-41A3-4507-9F8D-C08DFF7E8673}"/>
              </a:ext>
            </a:extLst>
          </p:cNvPr>
          <p:cNvCxnSpPr>
            <a:cxnSpLocks/>
          </p:cNvCxnSpPr>
          <p:nvPr/>
        </p:nvCxnSpPr>
        <p:spPr>
          <a:xfrm>
            <a:off x="1583499" y="2852936"/>
            <a:ext cx="5832648" cy="0"/>
          </a:xfrm>
          <a:prstGeom prst="line">
            <a:avLst/>
          </a:prstGeom>
          <a:ln w="38100"/>
        </p:spPr>
        <p:style>
          <a:lnRef idx="1">
            <a:schemeClr val="dk1"/>
          </a:lnRef>
          <a:fillRef idx="0">
            <a:schemeClr val="dk1"/>
          </a:fillRef>
          <a:effectRef idx="0">
            <a:schemeClr val="dk1"/>
          </a:effectRef>
          <a:fontRef idx="minor">
            <a:schemeClr val="tx1"/>
          </a:fontRef>
        </p:style>
      </p:cxnSp>
      <p:sp>
        <p:nvSpPr>
          <p:cNvPr id="74" name="四角形: 角を丸くする 73">
            <a:extLst>
              <a:ext uri="{FF2B5EF4-FFF2-40B4-BE49-F238E27FC236}">
                <a16:creationId xmlns:a16="http://schemas.microsoft.com/office/drawing/2014/main" id="{00C59BC2-B2C2-4586-8F64-E4CC07990D45}"/>
              </a:ext>
            </a:extLst>
          </p:cNvPr>
          <p:cNvSpPr/>
          <p:nvPr/>
        </p:nvSpPr>
        <p:spPr>
          <a:xfrm>
            <a:off x="261309" y="5132789"/>
            <a:ext cx="1127162" cy="55432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メイリオ" panose="020B0604030504040204" pitchFamily="50" charset="-128"/>
                <a:ea typeface="メイリオ" panose="020B0604030504040204" pitchFamily="50" charset="-128"/>
              </a:rPr>
              <a:t>応急給水班</a:t>
            </a:r>
          </a:p>
          <a:p>
            <a:pPr algn="ctr"/>
            <a:r>
              <a:rPr lang="ja-JP" altLang="en-US" sz="1000" dirty="0">
                <a:solidFill>
                  <a:srgbClr val="002060"/>
                </a:solidFill>
                <a:latin typeface="メイリオ" panose="020B0604030504040204" pitchFamily="50" charset="-128"/>
                <a:ea typeface="メイリオ" panose="020B0604030504040204" pitchFamily="50" charset="-128"/>
              </a:rPr>
              <a:t>被災水道事業体</a:t>
            </a:r>
            <a:endParaRPr kumimoji="1" lang="ja-JP" altLang="en-US" sz="1000" dirty="0">
              <a:solidFill>
                <a:srgbClr val="002060"/>
              </a:solidFill>
              <a:latin typeface="メイリオ" panose="020B0604030504040204" pitchFamily="50" charset="-128"/>
              <a:ea typeface="メイリオ" panose="020B0604030504040204" pitchFamily="50" charset="-128"/>
            </a:endParaRPr>
          </a:p>
        </p:txBody>
      </p:sp>
      <p:sp>
        <p:nvSpPr>
          <p:cNvPr id="27" name="四角形: 角を丸くする 26">
            <a:extLst>
              <a:ext uri="{FF2B5EF4-FFF2-40B4-BE49-F238E27FC236}">
                <a16:creationId xmlns:a16="http://schemas.microsoft.com/office/drawing/2014/main" id="{E0F8ADA3-91FD-4F0C-8E60-9C262B2DA9D9}"/>
              </a:ext>
            </a:extLst>
          </p:cNvPr>
          <p:cNvSpPr/>
          <p:nvPr/>
        </p:nvSpPr>
        <p:spPr>
          <a:xfrm>
            <a:off x="397429" y="3098334"/>
            <a:ext cx="2664611" cy="50800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002060"/>
                </a:solidFill>
                <a:latin typeface="メイリオ" panose="020B0604030504040204" pitchFamily="50" charset="-128"/>
                <a:ea typeface="メイリオ" panose="020B0604030504040204" pitchFamily="50" charset="-128"/>
              </a:rPr>
              <a:t>応急給水指揮担当</a:t>
            </a:r>
            <a:endParaRPr kumimoji="1" lang="ja-JP" altLang="en-US" sz="1400" dirty="0">
              <a:solidFill>
                <a:srgbClr val="002060"/>
              </a:solidFill>
              <a:latin typeface="メイリオ" panose="020B0604030504040204" pitchFamily="50" charset="-128"/>
              <a:ea typeface="メイリオ" panose="020B0604030504040204" pitchFamily="50" charset="-128"/>
            </a:endParaRPr>
          </a:p>
        </p:txBody>
      </p:sp>
      <p:grpSp>
        <p:nvGrpSpPr>
          <p:cNvPr id="12" name="グループ化 11">
            <a:extLst>
              <a:ext uri="{FF2B5EF4-FFF2-40B4-BE49-F238E27FC236}">
                <a16:creationId xmlns:a16="http://schemas.microsoft.com/office/drawing/2014/main" id="{7BB8EA2E-3545-41C1-AF94-FC0E58A4EE62}"/>
              </a:ext>
            </a:extLst>
          </p:cNvPr>
          <p:cNvGrpSpPr/>
          <p:nvPr/>
        </p:nvGrpSpPr>
        <p:grpSpPr>
          <a:xfrm>
            <a:off x="1699403" y="5308021"/>
            <a:ext cx="1272082" cy="660991"/>
            <a:chOff x="1705765" y="5761334"/>
            <a:chExt cx="1272082" cy="660991"/>
          </a:xfrm>
        </p:grpSpPr>
        <p:sp>
          <p:nvSpPr>
            <p:cNvPr id="70" name="四角形: 角を丸くする 69">
              <a:extLst>
                <a:ext uri="{FF2B5EF4-FFF2-40B4-BE49-F238E27FC236}">
                  <a16:creationId xmlns:a16="http://schemas.microsoft.com/office/drawing/2014/main" id="{BAA9E3C8-EA25-49EB-9017-8FFDE491339C}"/>
                </a:ext>
              </a:extLst>
            </p:cNvPr>
            <p:cNvSpPr/>
            <p:nvPr/>
          </p:nvSpPr>
          <p:spPr>
            <a:xfrm>
              <a:off x="1850685" y="5761334"/>
              <a:ext cx="1127162" cy="55432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rgbClr val="002060"/>
                </a:solidFill>
                <a:latin typeface="メイリオ" panose="020B0604030504040204" pitchFamily="50" charset="-128"/>
                <a:ea typeface="メイリオ" panose="020B0604030504040204" pitchFamily="50" charset="-128"/>
              </a:endParaRPr>
            </a:p>
          </p:txBody>
        </p:sp>
        <p:sp>
          <p:nvSpPr>
            <p:cNvPr id="69" name="四角形: 角を丸くする 68">
              <a:extLst>
                <a:ext uri="{FF2B5EF4-FFF2-40B4-BE49-F238E27FC236}">
                  <a16:creationId xmlns:a16="http://schemas.microsoft.com/office/drawing/2014/main" id="{8ACD59D0-1A50-4193-B55B-DA8C6B21B0C8}"/>
                </a:ext>
              </a:extLst>
            </p:cNvPr>
            <p:cNvSpPr/>
            <p:nvPr/>
          </p:nvSpPr>
          <p:spPr>
            <a:xfrm>
              <a:off x="1774482" y="5821116"/>
              <a:ext cx="1127162" cy="55432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rgbClr val="002060"/>
                </a:solidFill>
                <a:latin typeface="メイリオ" panose="020B0604030504040204" pitchFamily="50" charset="-128"/>
                <a:ea typeface="メイリオ" panose="020B0604030504040204" pitchFamily="50" charset="-128"/>
              </a:endParaRPr>
            </a:p>
          </p:txBody>
        </p:sp>
        <p:sp>
          <p:nvSpPr>
            <p:cNvPr id="75" name="四角形: 角を丸くする 74">
              <a:extLst>
                <a:ext uri="{FF2B5EF4-FFF2-40B4-BE49-F238E27FC236}">
                  <a16:creationId xmlns:a16="http://schemas.microsoft.com/office/drawing/2014/main" id="{894ABED8-F57B-4078-8B8B-C3D40F5DB32C}"/>
                </a:ext>
              </a:extLst>
            </p:cNvPr>
            <p:cNvSpPr/>
            <p:nvPr/>
          </p:nvSpPr>
          <p:spPr>
            <a:xfrm>
              <a:off x="1705765" y="5868000"/>
              <a:ext cx="1127162" cy="55432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メイリオ" panose="020B0604030504040204" pitchFamily="50" charset="-128"/>
                  <a:ea typeface="メイリオ" panose="020B0604030504040204" pitchFamily="50" charset="-128"/>
                </a:rPr>
                <a:t>応急給水班</a:t>
              </a:r>
            </a:p>
            <a:p>
              <a:pPr algn="ctr"/>
              <a:r>
                <a:rPr lang="ja-JP" altLang="en-US" sz="1000" dirty="0">
                  <a:solidFill>
                    <a:srgbClr val="002060"/>
                  </a:solidFill>
                  <a:latin typeface="メイリオ" panose="020B0604030504040204" pitchFamily="50" charset="-128"/>
                  <a:ea typeface="メイリオ" panose="020B0604030504040204" pitchFamily="50" charset="-128"/>
                </a:rPr>
                <a:t>応援水道事業体</a:t>
              </a:r>
            </a:p>
          </p:txBody>
        </p:sp>
      </p:grpSp>
      <p:sp>
        <p:nvSpPr>
          <p:cNvPr id="73" name="四角形: 角を丸くする 72">
            <a:extLst>
              <a:ext uri="{FF2B5EF4-FFF2-40B4-BE49-F238E27FC236}">
                <a16:creationId xmlns:a16="http://schemas.microsoft.com/office/drawing/2014/main" id="{CEFB2907-47BE-46FF-BA2B-45070C398729}"/>
              </a:ext>
            </a:extLst>
          </p:cNvPr>
          <p:cNvSpPr/>
          <p:nvPr/>
        </p:nvSpPr>
        <p:spPr>
          <a:xfrm>
            <a:off x="1682157" y="4056297"/>
            <a:ext cx="2678446" cy="900134"/>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400" b="1" dirty="0">
                <a:solidFill>
                  <a:srgbClr val="002060"/>
                </a:solidFill>
                <a:latin typeface="メイリオ" panose="020B0604030504040204" pitchFamily="50" charset="-128"/>
                <a:ea typeface="メイリオ" panose="020B0604030504040204" pitchFamily="50" charset="-128"/>
              </a:rPr>
              <a:t>幹事応援水道事業体</a:t>
            </a:r>
          </a:p>
          <a:p>
            <a:r>
              <a:rPr lang="ja-JP" altLang="en-US" sz="1200" dirty="0">
                <a:solidFill>
                  <a:srgbClr val="002060"/>
                </a:solidFill>
                <a:latin typeface="メイリオ" panose="020B0604030504040204" pitchFamily="50" charset="-128"/>
                <a:ea typeface="メイリオ" panose="020B0604030504040204" pitchFamily="50" charset="-128"/>
              </a:rPr>
              <a:t>・応援水道事業体への指示</a:t>
            </a:r>
          </a:p>
          <a:p>
            <a:r>
              <a:rPr kumimoji="1" lang="ja-JP" altLang="en-US" sz="1200" dirty="0">
                <a:solidFill>
                  <a:srgbClr val="002060"/>
                </a:solidFill>
                <a:latin typeface="メイリオ" panose="020B0604030504040204" pitchFamily="50" charset="-128"/>
                <a:ea typeface="メイリオ" panose="020B0604030504040204" pitchFamily="50" charset="-128"/>
              </a:rPr>
              <a:t>・給水状況の把握</a:t>
            </a:r>
          </a:p>
          <a:p>
            <a:r>
              <a:rPr lang="ja-JP" altLang="en-US" sz="1200" dirty="0">
                <a:solidFill>
                  <a:srgbClr val="002060"/>
                </a:solidFill>
                <a:latin typeface="メイリオ" panose="020B0604030504040204" pitchFamily="50" charset="-128"/>
                <a:ea typeface="メイリオ" panose="020B0604030504040204" pitchFamily="50" charset="-128"/>
              </a:rPr>
              <a:t>・水道給水対策本部との連絡調整</a:t>
            </a:r>
            <a:endParaRPr kumimoji="1" lang="ja-JP" altLang="en-US" sz="1200" dirty="0">
              <a:solidFill>
                <a:srgbClr val="002060"/>
              </a:solidFill>
              <a:latin typeface="メイリオ" panose="020B0604030504040204" pitchFamily="50" charset="-128"/>
              <a:ea typeface="メイリオ" panose="020B0604030504040204" pitchFamily="50" charset="-128"/>
            </a:endParaRPr>
          </a:p>
        </p:txBody>
      </p:sp>
      <p:cxnSp>
        <p:nvCxnSpPr>
          <p:cNvPr id="100" name="直線コネクタ 99">
            <a:extLst>
              <a:ext uri="{FF2B5EF4-FFF2-40B4-BE49-F238E27FC236}">
                <a16:creationId xmlns:a16="http://schemas.microsoft.com/office/drawing/2014/main" id="{0193A3E5-63BB-45FF-9AEC-3F4E0E88C2E2}"/>
              </a:ext>
            </a:extLst>
          </p:cNvPr>
          <p:cNvCxnSpPr>
            <a:cxnSpLocks/>
          </p:cNvCxnSpPr>
          <p:nvPr/>
        </p:nvCxnSpPr>
        <p:spPr>
          <a:xfrm>
            <a:off x="2304137" y="5073141"/>
            <a:ext cx="1515805" cy="0"/>
          </a:xfrm>
          <a:prstGeom prst="line">
            <a:avLst/>
          </a:prstGeom>
          <a:ln w="38100"/>
        </p:spPr>
        <p:style>
          <a:lnRef idx="1">
            <a:schemeClr val="dk1"/>
          </a:lnRef>
          <a:fillRef idx="0">
            <a:schemeClr val="dk1"/>
          </a:fillRef>
          <a:effectRef idx="0">
            <a:schemeClr val="dk1"/>
          </a:effectRef>
          <a:fontRef idx="minor">
            <a:schemeClr val="tx1"/>
          </a:fontRef>
        </p:style>
      </p:cxnSp>
      <p:sp>
        <p:nvSpPr>
          <p:cNvPr id="29" name="四角形: 角を丸くする 28">
            <a:extLst>
              <a:ext uri="{FF2B5EF4-FFF2-40B4-BE49-F238E27FC236}">
                <a16:creationId xmlns:a16="http://schemas.microsoft.com/office/drawing/2014/main" id="{C33E079B-FA30-4A95-868A-DFECC8060940}"/>
              </a:ext>
            </a:extLst>
          </p:cNvPr>
          <p:cNvSpPr/>
          <p:nvPr/>
        </p:nvSpPr>
        <p:spPr>
          <a:xfrm>
            <a:off x="3245207" y="3098334"/>
            <a:ext cx="2653583" cy="51084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002060"/>
                </a:solidFill>
                <a:latin typeface="メイリオ" panose="020B0604030504040204" pitchFamily="50" charset="-128"/>
                <a:ea typeface="メイリオ" panose="020B0604030504040204" pitchFamily="50" charset="-128"/>
              </a:rPr>
              <a:t>総務担当</a:t>
            </a:r>
          </a:p>
        </p:txBody>
      </p:sp>
      <p:sp>
        <p:nvSpPr>
          <p:cNvPr id="81" name="四角形: 角を丸くする 80">
            <a:extLst>
              <a:ext uri="{FF2B5EF4-FFF2-40B4-BE49-F238E27FC236}">
                <a16:creationId xmlns:a16="http://schemas.microsoft.com/office/drawing/2014/main" id="{4E71A798-AFB1-46F3-92D4-F00FA3918936}"/>
              </a:ext>
            </a:extLst>
          </p:cNvPr>
          <p:cNvSpPr/>
          <p:nvPr/>
        </p:nvSpPr>
        <p:spPr>
          <a:xfrm>
            <a:off x="4854344" y="4058361"/>
            <a:ext cx="2700756" cy="89807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400" b="1" dirty="0">
                <a:solidFill>
                  <a:srgbClr val="002060"/>
                </a:solidFill>
                <a:latin typeface="メイリオ" panose="020B0604030504040204" pitchFamily="50" charset="-128"/>
                <a:ea typeface="メイリオ" panose="020B0604030504040204" pitchFamily="50" charset="-128"/>
              </a:rPr>
              <a:t>幹事応援水道事業体</a:t>
            </a:r>
          </a:p>
          <a:p>
            <a:r>
              <a:rPr lang="ja-JP" altLang="en-US" sz="1200" dirty="0">
                <a:solidFill>
                  <a:srgbClr val="002060"/>
                </a:solidFill>
                <a:latin typeface="メイリオ" panose="020B0604030504040204" pitchFamily="50" charset="-128"/>
                <a:ea typeface="メイリオ" panose="020B0604030504040204" pitchFamily="50" charset="-128"/>
              </a:rPr>
              <a:t>・応援水道事業体への指示</a:t>
            </a:r>
          </a:p>
          <a:p>
            <a:r>
              <a:rPr kumimoji="1" lang="ja-JP" altLang="en-US" sz="1200" dirty="0">
                <a:solidFill>
                  <a:srgbClr val="002060"/>
                </a:solidFill>
                <a:latin typeface="メイリオ" panose="020B0604030504040204" pitchFamily="50" charset="-128"/>
                <a:ea typeface="メイリオ" panose="020B0604030504040204" pitchFamily="50" charset="-128"/>
              </a:rPr>
              <a:t>・復旧状況の把握</a:t>
            </a:r>
          </a:p>
          <a:p>
            <a:r>
              <a:rPr lang="ja-JP" altLang="en-US" sz="1200" dirty="0">
                <a:solidFill>
                  <a:srgbClr val="002060"/>
                </a:solidFill>
                <a:latin typeface="メイリオ" panose="020B0604030504040204" pitchFamily="50" charset="-128"/>
                <a:ea typeface="メイリオ" panose="020B0604030504040204" pitchFamily="50" charset="-128"/>
              </a:rPr>
              <a:t>・水道給水対策本部との連絡調整</a:t>
            </a:r>
          </a:p>
          <a:p>
            <a:endParaRPr kumimoji="1" lang="ja-JP" altLang="en-US" sz="1200" dirty="0">
              <a:solidFill>
                <a:srgbClr val="002060"/>
              </a:solidFill>
              <a:latin typeface="メイリオ" panose="020B0604030504040204" pitchFamily="50" charset="-128"/>
              <a:ea typeface="メイリオ" panose="020B0604030504040204" pitchFamily="50" charset="-128"/>
            </a:endParaRPr>
          </a:p>
        </p:txBody>
      </p:sp>
      <p:cxnSp>
        <p:nvCxnSpPr>
          <p:cNvPr id="110" name="直線コネクタ 109">
            <a:extLst>
              <a:ext uri="{FF2B5EF4-FFF2-40B4-BE49-F238E27FC236}">
                <a16:creationId xmlns:a16="http://schemas.microsoft.com/office/drawing/2014/main" id="{D9C0CFAC-54A2-4D3F-88DE-3BED180F35BC}"/>
              </a:ext>
            </a:extLst>
          </p:cNvPr>
          <p:cNvCxnSpPr>
            <a:cxnSpLocks/>
          </p:cNvCxnSpPr>
          <p:nvPr/>
        </p:nvCxnSpPr>
        <p:spPr>
          <a:xfrm>
            <a:off x="5507242" y="5073141"/>
            <a:ext cx="1488241" cy="0"/>
          </a:xfrm>
          <a:prstGeom prst="line">
            <a:avLst/>
          </a:prstGeom>
          <a:ln w="38100"/>
        </p:spPr>
        <p:style>
          <a:lnRef idx="1">
            <a:schemeClr val="dk1"/>
          </a:lnRef>
          <a:fillRef idx="0">
            <a:schemeClr val="dk1"/>
          </a:fillRef>
          <a:effectRef idx="0">
            <a:schemeClr val="dk1"/>
          </a:effectRef>
          <a:fontRef idx="minor">
            <a:schemeClr val="tx1"/>
          </a:fontRef>
        </p:style>
      </p:cxnSp>
      <p:sp>
        <p:nvSpPr>
          <p:cNvPr id="3" name="スライド番号プレースホルダー 2">
            <a:extLst>
              <a:ext uri="{FF2B5EF4-FFF2-40B4-BE49-F238E27FC236}">
                <a16:creationId xmlns:a16="http://schemas.microsoft.com/office/drawing/2014/main" id="{37A72196-596C-498F-BB1F-082B76022A4D}"/>
              </a:ext>
            </a:extLst>
          </p:cNvPr>
          <p:cNvSpPr>
            <a:spLocks noGrp="1"/>
          </p:cNvSpPr>
          <p:nvPr>
            <p:ph type="sldNum" sz="quarter" idx="12"/>
          </p:nvPr>
        </p:nvSpPr>
        <p:spPr>
          <a:xfrm>
            <a:off x="6457950" y="5693745"/>
            <a:ext cx="2057400" cy="365125"/>
          </a:xfrm>
        </p:spPr>
        <p:txBody>
          <a:bodyPr/>
          <a:lstStyle/>
          <a:p>
            <a:fld id="{7FC7828D-73B8-479D-AA9B-98CD23FC2DAB}" type="slidenum">
              <a:rPr kumimoji="1" lang="ja-JP" altLang="en-US" smtClean="0"/>
              <a:pPr/>
              <a:t>40</a:t>
            </a:fld>
            <a:endParaRPr kumimoji="1" lang="ja-JP" altLang="en-US"/>
          </a:p>
        </p:txBody>
      </p:sp>
      <p:sp>
        <p:nvSpPr>
          <p:cNvPr id="28" name="四角形: 角を丸くする 27">
            <a:extLst>
              <a:ext uri="{FF2B5EF4-FFF2-40B4-BE49-F238E27FC236}">
                <a16:creationId xmlns:a16="http://schemas.microsoft.com/office/drawing/2014/main" id="{BE3CBA50-E32E-4B7C-AC71-9A5FCC368CFE}"/>
              </a:ext>
            </a:extLst>
          </p:cNvPr>
          <p:cNvSpPr/>
          <p:nvPr/>
        </p:nvSpPr>
        <p:spPr>
          <a:xfrm>
            <a:off x="6079438" y="3073006"/>
            <a:ext cx="2653583" cy="51724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002060"/>
                </a:solidFill>
                <a:latin typeface="メイリオ" panose="020B0604030504040204" pitchFamily="50" charset="-128"/>
                <a:ea typeface="メイリオ" panose="020B0604030504040204" pitchFamily="50" charset="-128"/>
              </a:rPr>
              <a:t>応急復旧指揮担当</a:t>
            </a:r>
          </a:p>
        </p:txBody>
      </p:sp>
      <p:grpSp>
        <p:nvGrpSpPr>
          <p:cNvPr id="71" name="グループ化 70">
            <a:extLst>
              <a:ext uri="{FF2B5EF4-FFF2-40B4-BE49-F238E27FC236}">
                <a16:creationId xmlns:a16="http://schemas.microsoft.com/office/drawing/2014/main" id="{E976D080-7857-43BA-A679-371423B753D8}"/>
              </a:ext>
            </a:extLst>
          </p:cNvPr>
          <p:cNvGrpSpPr/>
          <p:nvPr/>
        </p:nvGrpSpPr>
        <p:grpSpPr>
          <a:xfrm>
            <a:off x="3062040" y="5308021"/>
            <a:ext cx="1272082" cy="660991"/>
            <a:chOff x="1705765" y="5761334"/>
            <a:chExt cx="1272082" cy="660991"/>
          </a:xfrm>
        </p:grpSpPr>
        <p:sp>
          <p:nvSpPr>
            <p:cNvPr id="72" name="四角形: 角を丸くする 71">
              <a:extLst>
                <a:ext uri="{FF2B5EF4-FFF2-40B4-BE49-F238E27FC236}">
                  <a16:creationId xmlns:a16="http://schemas.microsoft.com/office/drawing/2014/main" id="{0E33B30B-90FC-4CE7-8648-6D1FBEFAD533}"/>
                </a:ext>
              </a:extLst>
            </p:cNvPr>
            <p:cNvSpPr/>
            <p:nvPr/>
          </p:nvSpPr>
          <p:spPr>
            <a:xfrm>
              <a:off x="1850685" y="5761334"/>
              <a:ext cx="1127162" cy="55432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rgbClr val="002060"/>
                </a:solidFill>
                <a:latin typeface="メイリオ" panose="020B0604030504040204" pitchFamily="50" charset="-128"/>
                <a:ea typeface="メイリオ" panose="020B0604030504040204" pitchFamily="50" charset="-128"/>
              </a:endParaRPr>
            </a:p>
          </p:txBody>
        </p:sp>
        <p:sp>
          <p:nvSpPr>
            <p:cNvPr id="78" name="四角形: 角を丸くする 77">
              <a:extLst>
                <a:ext uri="{FF2B5EF4-FFF2-40B4-BE49-F238E27FC236}">
                  <a16:creationId xmlns:a16="http://schemas.microsoft.com/office/drawing/2014/main" id="{A2BCF4D6-2ED0-47C9-8FFA-3E90452CA57B}"/>
                </a:ext>
              </a:extLst>
            </p:cNvPr>
            <p:cNvSpPr/>
            <p:nvPr/>
          </p:nvSpPr>
          <p:spPr>
            <a:xfrm>
              <a:off x="1774482" y="5821116"/>
              <a:ext cx="1127162" cy="55432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rgbClr val="002060"/>
                </a:solidFill>
                <a:latin typeface="メイリオ" panose="020B0604030504040204" pitchFamily="50" charset="-128"/>
                <a:ea typeface="メイリオ" panose="020B0604030504040204" pitchFamily="50" charset="-128"/>
              </a:endParaRPr>
            </a:p>
          </p:txBody>
        </p:sp>
        <p:sp>
          <p:nvSpPr>
            <p:cNvPr id="79" name="四角形: 角を丸くする 78">
              <a:extLst>
                <a:ext uri="{FF2B5EF4-FFF2-40B4-BE49-F238E27FC236}">
                  <a16:creationId xmlns:a16="http://schemas.microsoft.com/office/drawing/2014/main" id="{BA05C5E5-FE08-47EE-A7BD-5B4D751B1B5C}"/>
                </a:ext>
              </a:extLst>
            </p:cNvPr>
            <p:cNvSpPr/>
            <p:nvPr/>
          </p:nvSpPr>
          <p:spPr>
            <a:xfrm>
              <a:off x="1705765" y="5868000"/>
              <a:ext cx="1127162" cy="55432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メイリオ" panose="020B0604030504040204" pitchFamily="50" charset="-128"/>
                  <a:ea typeface="メイリオ" panose="020B0604030504040204" pitchFamily="50" charset="-128"/>
                </a:rPr>
                <a:t>応急給水班</a:t>
              </a:r>
            </a:p>
            <a:p>
              <a:pPr algn="ctr"/>
              <a:r>
                <a:rPr lang="ja-JP" altLang="en-US" sz="1000" dirty="0">
                  <a:solidFill>
                    <a:srgbClr val="002060"/>
                  </a:solidFill>
                  <a:latin typeface="メイリオ" panose="020B0604030504040204" pitchFamily="50" charset="-128"/>
                  <a:ea typeface="メイリオ" panose="020B0604030504040204" pitchFamily="50" charset="-128"/>
                </a:rPr>
                <a:t>応援水道事業体</a:t>
              </a:r>
            </a:p>
          </p:txBody>
        </p:sp>
      </p:grpSp>
      <p:sp>
        <p:nvSpPr>
          <p:cNvPr id="89" name="四角形: 角を丸くする 88">
            <a:extLst>
              <a:ext uri="{FF2B5EF4-FFF2-40B4-BE49-F238E27FC236}">
                <a16:creationId xmlns:a16="http://schemas.microsoft.com/office/drawing/2014/main" id="{530E579C-9FCB-4806-BC94-CAC0B7467B7A}"/>
              </a:ext>
            </a:extLst>
          </p:cNvPr>
          <p:cNvSpPr/>
          <p:nvPr/>
        </p:nvSpPr>
        <p:spPr>
          <a:xfrm>
            <a:off x="7741612" y="5143974"/>
            <a:ext cx="1127162" cy="55432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メイリオ" panose="020B0604030504040204" pitchFamily="50" charset="-128"/>
                <a:ea typeface="メイリオ" panose="020B0604030504040204" pitchFamily="50" charset="-128"/>
              </a:rPr>
              <a:t>応急復旧班</a:t>
            </a:r>
          </a:p>
          <a:p>
            <a:pPr algn="ctr"/>
            <a:r>
              <a:rPr lang="ja-JP" altLang="en-US" sz="1000" dirty="0">
                <a:solidFill>
                  <a:srgbClr val="002060"/>
                </a:solidFill>
                <a:latin typeface="メイリオ" panose="020B0604030504040204" pitchFamily="50" charset="-128"/>
                <a:ea typeface="メイリオ" panose="020B0604030504040204" pitchFamily="50" charset="-128"/>
              </a:rPr>
              <a:t>被災水道事業体</a:t>
            </a:r>
            <a:endParaRPr kumimoji="1" lang="ja-JP" altLang="en-US" sz="1000" dirty="0">
              <a:solidFill>
                <a:srgbClr val="002060"/>
              </a:solidFill>
              <a:latin typeface="メイリオ" panose="020B0604030504040204" pitchFamily="50" charset="-128"/>
              <a:ea typeface="メイリオ" panose="020B0604030504040204" pitchFamily="50" charset="-128"/>
            </a:endParaRPr>
          </a:p>
        </p:txBody>
      </p:sp>
      <p:grpSp>
        <p:nvGrpSpPr>
          <p:cNvPr id="90" name="グループ化 89">
            <a:extLst>
              <a:ext uri="{FF2B5EF4-FFF2-40B4-BE49-F238E27FC236}">
                <a16:creationId xmlns:a16="http://schemas.microsoft.com/office/drawing/2014/main" id="{8B1647B6-2E66-4F67-B74B-001930469B58}"/>
              </a:ext>
            </a:extLst>
          </p:cNvPr>
          <p:cNvGrpSpPr/>
          <p:nvPr/>
        </p:nvGrpSpPr>
        <p:grpSpPr>
          <a:xfrm>
            <a:off x="4883559" y="5256892"/>
            <a:ext cx="1272082" cy="660991"/>
            <a:chOff x="1705765" y="5761334"/>
            <a:chExt cx="1272082" cy="660991"/>
          </a:xfrm>
        </p:grpSpPr>
        <p:sp>
          <p:nvSpPr>
            <p:cNvPr id="91" name="四角形: 角を丸くする 90">
              <a:extLst>
                <a:ext uri="{FF2B5EF4-FFF2-40B4-BE49-F238E27FC236}">
                  <a16:creationId xmlns:a16="http://schemas.microsoft.com/office/drawing/2014/main" id="{2FF6F4B1-B0DE-441F-A6FC-635F3133691C}"/>
                </a:ext>
              </a:extLst>
            </p:cNvPr>
            <p:cNvSpPr/>
            <p:nvPr/>
          </p:nvSpPr>
          <p:spPr>
            <a:xfrm>
              <a:off x="1850685" y="5761334"/>
              <a:ext cx="1127162" cy="55432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rgbClr val="002060"/>
                </a:solidFill>
                <a:latin typeface="メイリオ" panose="020B0604030504040204" pitchFamily="50" charset="-128"/>
                <a:ea typeface="メイリオ" panose="020B0604030504040204" pitchFamily="50" charset="-128"/>
              </a:endParaRPr>
            </a:p>
          </p:txBody>
        </p:sp>
        <p:sp>
          <p:nvSpPr>
            <p:cNvPr id="92" name="四角形: 角を丸くする 91">
              <a:extLst>
                <a:ext uri="{FF2B5EF4-FFF2-40B4-BE49-F238E27FC236}">
                  <a16:creationId xmlns:a16="http://schemas.microsoft.com/office/drawing/2014/main" id="{9B2464F9-E32F-436D-B1A0-84B4408CFC1E}"/>
                </a:ext>
              </a:extLst>
            </p:cNvPr>
            <p:cNvSpPr/>
            <p:nvPr/>
          </p:nvSpPr>
          <p:spPr>
            <a:xfrm>
              <a:off x="1774482" y="5821116"/>
              <a:ext cx="1127162" cy="55432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rgbClr val="002060"/>
                </a:solidFill>
                <a:latin typeface="メイリオ" panose="020B0604030504040204" pitchFamily="50" charset="-128"/>
                <a:ea typeface="メイリオ" panose="020B0604030504040204" pitchFamily="50" charset="-128"/>
              </a:endParaRPr>
            </a:p>
          </p:txBody>
        </p:sp>
        <p:sp>
          <p:nvSpPr>
            <p:cNvPr id="93" name="四角形: 角を丸くする 92">
              <a:extLst>
                <a:ext uri="{FF2B5EF4-FFF2-40B4-BE49-F238E27FC236}">
                  <a16:creationId xmlns:a16="http://schemas.microsoft.com/office/drawing/2014/main" id="{15C73C8B-7E58-44BE-A9EB-3CF2316C1ADE}"/>
                </a:ext>
              </a:extLst>
            </p:cNvPr>
            <p:cNvSpPr/>
            <p:nvPr/>
          </p:nvSpPr>
          <p:spPr>
            <a:xfrm>
              <a:off x="1705765" y="5868000"/>
              <a:ext cx="1127162" cy="55432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メイリオ" panose="020B0604030504040204" pitchFamily="50" charset="-128"/>
                  <a:ea typeface="メイリオ" panose="020B0604030504040204" pitchFamily="50" charset="-128"/>
                </a:rPr>
                <a:t>応急復旧班</a:t>
              </a:r>
            </a:p>
            <a:p>
              <a:pPr algn="ctr"/>
              <a:r>
                <a:rPr lang="ja-JP" altLang="en-US" sz="1000" dirty="0">
                  <a:solidFill>
                    <a:srgbClr val="002060"/>
                  </a:solidFill>
                  <a:latin typeface="メイリオ" panose="020B0604030504040204" pitchFamily="50" charset="-128"/>
                  <a:ea typeface="メイリオ" panose="020B0604030504040204" pitchFamily="50" charset="-128"/>
                </a:rPr>
                <a:t>応援水道事業体</a:t>
              </a:r>
            </a:p>
          </p:txBody>
        </p:sp>
      </p:grpSp>
      <p:grpSp>
        <p:nvGrpSpPr>
          <p:cNvPr id="95" name="グループ化 94">
            <a:extLst>
              <a:ext uri="{FF2B5EF4-FFF2-40B4-BE49-F238E27FC236}">
                <a16:creationId xmlns:a16="http://schemas.microsoft.com/office/drawing/2014/main" id="{6D394984-D535-46C8-B4D0-8E0CB4B622F9}"/>
              </a:ext>
            </a:extLst>
          </p:cNvPr>
          <p:cNvGrpSpPr/>
          <p:nvPr/>
        </p:nvGrpSpPr>
        <p:grpSpPr>
          <a:xfrm>
            <a:off x="6286982" y="5259663"/>
            <a:ext cx="1272082" cy="660991"/>
            <a:chOff x="1705765" y="5761334"/>
            <a:chExt cx="1272082" cy="660991"/>
          </a:xfrm>
        </p:grpSpPr>
        <p:sp>
          <p:nvSpPr>
            <p:cNvPr id="99" name="四角形: 角を丸くする 98">
              <a:extLst>
                <a:ext uri="{FF2B5EF4-FFF2-40B4-BE49-F238E27FC236}">
                  <a16:creationId xmlns:a16="http://schemas.microsoft.com/office/drawing/2014/main" id="{3B6E6AD9-0D05-4676-8421-5AF8E516E5CA}"/>
                </a:ext>
              </a:extLst>
            </p:cNvPr>
            <p:cNvSpPr/>
            <p:nvPr/>
          </p:nvSpPr>
          <p:spPr>
            <a:xfrm>
              <a:off x="1850685" y="5761334"/>
              <a:ext cx="1127162" cy="55432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rgbClr val="002060"/>
                </a:solidFill>
                <a:latin typeface="メイリオ" panose="020B0604030504040204" pitchFamily="50" charset="-128"/>
                <a:ea typeface="メイリオ" panose="020B0604030504040204" pitchFamily="50" charset="-128"/>
              </a:endParaRPr>
            </a:p>
          </p:txBody>
        </p:sp>
        <p:sp>
          <p:nvSpPr>
            <p:cNvPr id="101" name="四角形: 角を丸くする 100">
              <a:extLst>
                <a:ext uri="{FF2B5EF4-FFF2-40B4-BE49-F238E27FC236}">
                  <a16:creationId xmlns:a16="http://schemas.microsoft.com/office/drawing/2014/main" id="{6909AABD-26FC-4251-9A9C-69C5857FE57B}"/>
                </a:ext>
              </a:extLst>
            </p:cNvPr>
            <p:cNvSpPr/>
            <p:nvPr/>
          </p:nvSpPr>
          <p:spPr>
            <a:xfrm>
              <a:off x="1774482" y="5821116"/>
              <a:ext cx="1127162" cy="55432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rgbClr val="002060"/>
                </a:solidFill>
                <a:latin typeface="メイリオ" panose="020B0604030504040204" pitchFamily="50" charset="-128"/>
                <a:ea typeface="メイリオ" panose="020B0604030504040204" pitchFamily="50" charset="-128"/>
              </a:endParaRPr>
            </a:p>
          </p:txBody>
        </p:sp>
        <p:sp>
          <p:nvSpPr>
            <p:cNvPr id="103" name="四角形: 角を丸くする 102">
              <a:extLst>
                <a:ext uri="{FF2B5EF4-FFF2-40B4-BE49-F238E27FC236}">
                  <a16:creationId xmlns:a16="http://schemas.microsoft.com/office/drawing/2014/main" id="{B67E00F9-E497-4863-AF38-2A3E77D05A80}"/>
                </a:ext>
              </a:extLst>
            </p:cNvPr>
            <p:cNvSpPr/>
            <p:nvPr/>
          </p:nvSpPr>
          <p:spPr>
            <a:xfrm>
              <a:off x="1705765" y="5868000"/>
              <a:ext cx="1127162" cy="55432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メイリオ" panose="020B0604030504040204" pitchFamily="50" charset="-128"/>
                  <a:ea typeface="メイリオ" panose="020B0604030504040204" pitchFamily="50" charset="-128"/>
                </a:rPr>
                <a:t>応急復旧班</a:t>
              </a:r>
            </a:p>
            <a:p>
              <a:pPr algn="ctr"/>
              <a:r>
                <a:rPr lang="ja-JP" altLang="en-US" sz="1000" dirty="0">
                  <a:solidFill>
                    <a:srgbClr val="002060"/>
                  </a:solidFill>
                  <a:latin typeface="メイリオ" panose="020B0604030504040204" pitchFamily="50" charset="-128"/>
                  <a:ea typeface="メイリオ" panose="020B0604030504040204" pitchFamily="50" charset="-128"/>
                </a:rPr>
                <a:t>応援水道事業体</a:t>
              </a:r>
            </a:p>
          </p:txBody>
        </p:sp>
      </p:grpSp>
      <p:sp>
        <p:nvSpPr>
          <p:cNvPr id="85" name="正方形/長方形 84">
            <a:extLst>
              <a:ext uri="{FF2B5EF4-FFF2-40B4-BE49-F238E27FC236}">
                <a16:creationId xmlns:a16="http://schemas.microsoft.com/office/drawing/2014/main" id="{0C47FDF6-938B-4E8B-B42D-488D018014E9}"/>
              </a:ext>
            </a:extLst>
          </p:cNvPr>
          <p:cNvSpPr/>
          <p:nvPr/>
        </p:nvSpPr>
        <p:spPr>
          <a:xfrm>
            <a:off x="7128285" y="3856396"/>
            <a:ext cx="1127163" cy="2888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メイリオ" panose="020B0604030504040204" pitchFamily="50" charset="-128"/>
                <a:ea typeface="メイリオ" panose="020B0604030504040204" pitchFamily="50" charset="-128"/>
              </a:rPr>
              <a:t>応急復旧隊</a:t>
            </a:r>
          </a:p>
        </p:txBody>
      </p:sp>
      <p:cxnSp>
        <p:nvCxnSpPr>
          <p:cNvPr id="38" name="直線矢印コネクタ 37">
            <a:extLst>
              <a:ext uri="{FF2B5EF4-FFF2-40B4-BE49-F238E27FC236}">
                <a16:creationId xmlns:a16="http://schemas.microsoft.com/office/drawing/2014/main" id="{0A17CE77-1DFF-44E9-9931-4959FB84D85C}"/>
              </a:ext>
            </a:extLst>
          </p:cNvPr>
          <p:cNvCxnSpPr>
            <a:cxnSpLocks/>
            <a:endCxn id="29" idx="0"/>
          </p:cNvCxnSpPr>
          <p:nvPr/>
        </p:nvCxnSpPr>
        <p:spPr>
          <a:xfrm>
            <a:off x="4571999" y="2060848"/>
            <a:ext cx="0" cy="10374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四角形: 角を丸くする 22">
            <a:extLst>
              <a:ext uri="{FF2B5EF4-FFF2-40B4-BE49-F238E27FC236}">
                <a16:creationId xmlns:a16="http://schemas.microsoft.com/office/drawing/2014/main" id="{2B9AAC15-0E7C-4DF7-A5BD-A375557BEC8D}"/>
              </a:ext>
            </a:extLst>
          </p:cNvPr>
          <p:cNvSpPr/>
          <p:nvPr/>
        </p:nvSpPr>
        <p:spPr>
          <a:xfrm>
            <a:off x="3245207" y="1745626"/>
            <a:ext cx="2743944" cy="44380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メイリオ" panose="020B0604030504040204" pitchFamily="50" charset="-128"/>
                <a:ea typeface="メイリオ" panose="020B0604030504040204" pitchFamily="50" charset="-128"/>
              </a:rPr>
              <a:t>本  部  長</a:t>
            </a:r>
          </a:p>
          <a:p>
            <a:pPr algn="ctr"/>
            <a:r>
              <a:rPr kumimoji="1" lang="en-US" altLang="ja-JP" sz="1200" dirty="0">
                <a:solidFill>
                  <a:srgbClr val="002060"/>
                </a:solidFill>
                <a:latin typeface="メイリオ" panose="020B0604030504040204" pitchFamily="50" charset="-128"/>
                <a:ea typeface="メイリオ" panose="020B0604030504040204" pitchFamily="50" charset="-128"/>
              </a:rPr>
              <a:t>(</a:t>
            </a:r>
            <a:r>
              <a:rPr kumimoji="1" lang="ja-JP" altLang="en-US" sz="1200" dirty="0">
                <a:solidFill>
                  <a:srgbClr val="002060"/>
                </a:solidFill>
                <a:latin typeface="メイリオ" panose="020B0604030504040204" pitchFamily="50" charset="-128"/>
                <a:ea typeface="メイリオ" panose="020B0604030504040204" pitchFamily="50" charset="-128"/>
              </a:rPr>
              <a:t>被災水道事業体の水道事業管理者</a:t>
            </a:r>
            <a:r>
              <a:rPr kumimoji="1" lang="en-US" altLang="ja-JP" sz="1200" dirty="0">
                <a:solidFill>
                  <a:srgbClr val="002060"/>
                </a:solidFill>
              </a:rPr>
              <a:t>)</a:t>
            </a:r>
            <a:endParaRPr kumimoji="1" lang="ja-JP" altLang="en-US" sz="1200" dirty="0">
              <a:solidFill>
                <a:srgbClr val="002060"/>
              </a:solidFill>
            </a:endParaRPr>
          </a:p>
        </p:txBody>
      </p:sp>
      <p:sp>
        <p:nvSpPr>
          <p:cNvPr id="26" name="四角形: 角を丸くする 25">
            <a:extLst>
              <a:ext uri="{FF2B5EF4-FFF2-40B4-BE49-F238E27FC236}">
                <a16:creationId xmlns:a16="http://schemas.microsoft.com/office/drawing/2014/main" id="{4A69B4B0-0957-451A-8090-87640E9A2D2A}"/>
              </a:ext>
            </a:extLst>
          </p:cNvPr>
          <p:cNvSpPr/>
          <p:nvPr/>
        </p:nvSpPr>
        <p:spPr>
          <a:xfrm>
            <a:off x="482846" y="2299777"/>
            <a:ext cx="8315737" cy="48904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002060"/>
                </a:solidFill>
                <a:latin typeface="メイリオ" panose="020B0604030504040204" pitchFamily="50" charset="-128"/>
                <a:ea typeface="メイリオ" panose="020B0604030504040204" pitchFamily="50" charset="-128"/>
              </a:rPr>
              <a:t>総括指揮担当</a:t>
            </a:r>
          </a:p>
        </p:txBody>
      </p:sp>
      <p:cxnSp>
        <p:nvCxnSpPr>
          <p:cNvPr id="40" name="直線矢印コネクタ 39">
            <a:extLst>
              <a:ext uri="{FF2B5EF4-FFF2-40B4-BE49-F238E27FC236}">
                <a16:creationId xmlns:a16="http://schemas.microsoft.com/office/drawing/2014/main" id="{2C767235-8327-4889-B816-7A006F907945}"/>
              </a:ext>
            </a:extLst>
          </p:cNvPr>
          <p:cNvCxnSpPr/>
          <p:nvPr/>
        </p:nvCxnSpPr>
        <p:spPr>
          <a:xfrm>
            <a:off x="1583499" y="2852936"/>
            <a:ext cx="0" cy="2453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93166272-23E6-436D-8529-3965769CF588}"/>
              </a:ext>
            </a:extLst>
          </p:cNvPr>
          <p:cNvCxnSpPr/>
          <p:nvPr/>
        </p:nvCxnSpPr>
        <p:spPr>
          <a:xfrm>
            <a:off x="7414144" y="2852936"/>
            <a:ext cx="0" cy="2343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363277F4-5305-45A2-A75E-6E5B37770FAE}"/>
              </a:ext>
            </a:extLst>
          </p:cNvPr>
          <p:cNvCxnSpPr>
            <a:cxnSpLocks/>
          </p:cNvCxnSpPr>
          <p:nvPr/>
        </p:nvCxnSpPr>
        <p:spPr>
          <a:xfrm flipH="1">
            <a:off x="812374" y="3606339"/>
            <a:ext cx="12516" cy="153763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6" name="直線矢印コネクタ 45">
            <a:extLst>
              <a:ext uri="{FF2B5EF4-FFF2-40B4-BE49-F238E27FC236}">
                <a16:creationId xmlns:a16="http://schemas.microsoft.com/office/drawing/2014/main" id="{3B11615D-96ED-4FDA-BE89-E37713F65C23}"/>
              </a:ext>
            </a:extLst>
          </p:cNvPr>
          <p:cNvCxnSpPr>
            <a:cxnSpLocks/>
          </p:cNvCxnSpPr>
          <p:nvPr/>
        </p:nvCxnSpPr>
        <p:spPr>
          <a:xfrm>
            <a:off x="8460432" y="3606339"/>
            <a:ext cx="0" cy="15376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9206DE43-DDAB-4AB1-B2FC-009E54C8F674}"/>
              </a:ext>
            </a:extLst>
          </p:cNvPr>
          <p:cNvCxnSpPr>
            <a:cxnSpLocks/>
          </p:cNvCxnSpPr>
          <p:nvPr/>
        </p:nvCxnSpPr>
        <p:spPr>
          <a:xfrm>
            <a:off x="2555775" y="3606339"/>
            <a:ext cx="0" cy="4499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3D0555DE-1C56-4909-ACB4-F0EF781E4360}"/>
              </a:ext>
            </a:extLst>
          </p:cNvPr>
          <p:cNvCxnSpPr>
            <a:cxnSpLocks/>
          </p:cNvCxnSpPr>
          <p:nvPr/>
        </p:nvCxnSpPr>
        <p:spPr>
          <a:xfrm>
            <a:off x="6553200" y="3590251"/>
            <a:ext cx="0" cy="4660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33F6B86-5659-4972-BDBD-A18002039834}"/>
              </a:ext>
            </a:extLst>
          </p:cNvPr>
          <p:cNvCxnSpPr>
            <a:stCxn id="73" idx="2"/>
          </p:cNvCxnSpPr>
          <p:nvPr/>
        </p:nvCxnSpPr>
        <p:spPr>
          <a:xfrm>
            <a:off x="3021380" y="4956431"/>
            <a:ext cx="0" cy="116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769E5149-928E-418E-9584-5DD0713B185A}"/>
              </a:ext>
            </a:extLst>
          </p:cNvPr>
          <p:cNvCxnSpPr>
            <a:stCxn id="81" idx="2"/>
          </p:cNvCxnSpPr>
          <p:nvPr/>
        </p:nvCxnSpPr>
        <p:spPr>
          <a:xfrm>
            <a:off x="6204722" y="4956431"/>
            <a:ext cx="0" cy="116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91129CAC-32A1-4E89-817B-CD92007279F6}"/>
              </a:ext>
            </a:extLst>
          </p:cNvPr>
          <p:cNvCxnSpPr>
            <a:cxnSpLocks/>
          </p:cNvCxnSpPr>
          <p:nvPr/>
        </p:nvCxnSpPr>
        <p:spPr>
          <a:xfrm>
            <a:off x="2304515" y="5073141"/>
            <a:ext cx="0" cy="2348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341AE4EB-09FC-442B-9EE8-3E3C6DB9A3F6}"/>
              </a:ext>
            </a:extLst>
          </p:cNvPr>
          <p:cNvCxnSpPr>
            <a:cxnSpLocks/>
          </p:cNvCxnSpPr>
          <p:nvPr/>
        </p:nvCxnSpPr>
        <p:spPr>
          <a:xfrm>
            <a:off x="3819942" y="5073141"/>
            <a:ext cx="0" cy="2348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線矢印コネクタ 106">
            <a:extLst>
              <a:ext uri="{FF2B5EF4-FFF2-40B4-BE49-F238E27FC236}">
                <a16:creationId xmlns:a16="http://schemas.microsoft.com/office/drawing/2014/main" id="{F9FF2DF9-7785-418D-AF5F-63A475759E06}"/>
              </a:ext>
            </a:extLst>
          </p:cNvPr>
          <p:cNvCxnSpPr>
            <a:endCxn id="91" idx="0"/>
          </p:cNvCxnSpPr>
          <p:nvPr/>
        </p:nvCxnSpPr>
        <p:spPr>
          <a:xfrm>
            <a:off x="5515857" y="5073141"/>
            <a:ext cx="0" cy="1837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直線矢印コネクタ 110">
            <a:extLst>
              <a:ext uri="{FF2B5EF4-FFF2-40B4-BE49-F238E27FC236}">
                <a16:creationId xmlns:a16="http://schemas.microsoft.com/office/drawing/2014/main" id="{73641DD5-B6E8-475F-89F3-EDC1D45A22B2}"/>
              </a:ext>
            </a:extLst>
          </p:cNvPr>
          <p:cNvCxnSpPr>
            <a:endCxn id="99" idx="0"/>
          </p:cNvCxnSpPr>
          <p:nvPr/>
        </p:nvCxnSpPr>
        <p:spPr>
          <a:xfrm>
            <a:off x="6995483" y="5073141"/>
            <a:ext cx="0" cy="1865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正方形/長方形 76">
            <a:extLst>
              <a:ext uri="{FF2B5EF4-FFF2-40B4-BE49-F238E27FC236}">
                <a16:creationId xmlns:a16="http://schemas.microsoft.com/office/drawing/2014/main" id="{D5E72855-35D9-46D3-BD68-4DE31FC9C470}"/>
              </a:ext>
            </a:extLst>
          </p:cNvPr>
          <p:cNvSpPr/>
          <p:nvPr/>
        </p:nvSpPr>
        <p:spPr>
          <a:xfrm>
            <a:off x="1012735" y="3866262"/>
            <a:ext cx="1127163" cy="2888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メイリオ" panose="020B0604030504040204" pitchFamily="50" charset="-128"/>
                <a:ea typeface="メイリオ" panose="020B0604030504040204" pitchFamily="50" charset="-128"/>
              </a:rPr>
              <a:t>応急給水隊</a:t>
            </a:r>
          </a:p>
        </p:txBody>
      </p:sp>
      <p:cxnSp>
        <p:nvCxnSpPr>
          <p:cNvPr id="116" name="直線コネクタ 115">
            <a:extLst>
              <a:ext uri="{FF2B5EF4-FFF2-40B4-BE49-F238E27FC236}">
                <a16:creationId xmlns:a16="http://schemas.microsoft.com/office/drawing/2014/main" id="{385242EB-EB03-4E16-AE33-D1536236CF59}"/>
              </a:ext>
            </a:extLst>
          </p:cNvPr>
          <p:cNvCxnSpPr>
            <a:cxnSpLocks/>
            <a:stCxn id="27" idx="3"/>
            <a:endCxn id="29" idx="1"/>
          </p:cNvCxnSpPr>
          <p:nvPr/>
        </p:nvCxnSpPr>
        <p:spPr>
          <a:xfrm>
            <a:off x="3062040" y="3352337"/>
            <a:ext cx="183167" cy="1417"/>
          </a:xfrm>
          <a:prstGeom prst="line">
            <a:avLst/>
          </a:prstGeom>
          <a:ln w="1587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a:extLst>
              <a:ext uri="{FF2B5EF4-FFF2-40B4-BE49-F238E27FC236}">
                <a16:creationId xmlns:a16="http://schemas.microsoft.com/office/drawing/2014/main" id="{BB02F0DA-234A-4595-AE5D-D31C145F41DE}"/>
              </a:ext>
            </a:extLst>
          </p:cNvPr>
          <p:cNvCxnSpPr/>
          <p:nvPr/>
        </p:nvCxnSpPr>
        <p:spPr>
          <a:xfrm flipV="1">
            <a:off x="5890800" y="3347900"/>
            <a:ext cx="183167" cy="3823"/>
          </a:xfrm>
          <a:prstGeom prst="line">
            <a:avLst/>
          </a:prstGeom>
          <a:ln w="1587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タイトル 1">
            <a:extLst>
              <a:ext uri="{FF2B5EF4-FFF2-40B4-BE49-F238E27FC236}">
                <a16:creationId xmlns:a16="http://schemas.microsoft.com/office/drawing/2014/main" id="{6B599B21-94F9-40CC-A559-BB1461CEB24E}"/>
              </a:ext>
            </a:extLst>
          </p:cNvPr>
          <p:cNvSpPr txBox="1">
            <a:spLocks/>
          </p:cNvSpPr>
          <p:nvPr/>
        </p:nvSpPr>
        <p:spPr>
          <a:xfrm>
            <a:off x="981698" y="6077406"/>
            <a:ext cx="7290000" cy="270000"/>
          </a:xfrm>
          <a:prstGeom prst="rect">
            <a:avLst/>
          </a:prstGeom>
          <a:noFill/>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dirty="0">
                <a:solidFill>
                  <a:srgbClr val="002060"/>
                </a:solidFill>
              </a:rPr>
              <a:t>（応急給水隊、応急復旧隊が複数で編成される場合、幹事応援水道事業体を設置）</a:t>
            </a:r>
          </a:p>
        </p:txBody>
      </p:sp>
      <p:sp>
        <p:nvSpPr>
          <p:cNvPr id="66" name="Rectangle 2">
            <a:extLst>
              <a:ext uri="{FF2B5EF4-FFF2-40B4-BE49-F238E27FC236}">
                <a16:creationId xmlns:a16="http://schemas.microsoft.com/office/drawing/2014/main" id="{0962038A-5D8F-4B2F-BAF8-4DFF4955465F}"/>
              </a:ext>
            </a:extLst>
          </p:cNvPr>
          <p:cNvSpPr txBox="1">
            <a:spLocks noChangeArrowheads="1"/>
          </p:cNvSpPr>
          <p:nvPr/>
        </p:nvSpPr>
        <p:spPr bwMode="auto">
          <a:xfrm>
            <a:off x="414128" y="248990"/>
            <a:ext cx="8686800"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HG丸ｺﾞｼｯｸM-PRO" pitchFamily="50" charset="-128"/>
                <a:ea typeface="HG丸ｺﾞｼｯｸM-PRO" pitchFamily="50" charset="-128"/>
              </a:defRPr>
            </a:lvl2pPr>
            <a:lvl3pPr algn="ctr" rtl="0" eaLnBrk="1" fontAlgn="base" hangingPunct="1">
              <a:spcBef>
                <a:spcPct val="0"/>
              </a:spcBef>
              <a:spcAft>
                <a:spcPct val="0"/>
              </a:spcAft>
              <a:defRPr kumimoji="1" sz="4400">
                <a:solidFill>
                  <a:schemeClr val="tx1"/>
                </a:solidFill>
                <a:latin typeface="HG丸ｺﾞｼｯｸM-PRO" pitchFamily="50" charset="-128"/>
                <a:ea typeface="HG丸ｺﾞｼｯｸM-PRO" pitchFamily="50" charset="-128"/>
              </a:defRPr>
            </a:lvl3pPr>
            <a:lvl4pPr algn="ctr" rtl="0" eaLnBrk="1" fontAlgn="base" hangingPunct="1">
              <a:spcBef>
                <a:spcPct val="0"/>
              </a:spcBef>
              <a:spcAft>
                <a:spcPct val="0"/>
              </a:spcAft>
              <a:defRPr kumimoji="1" sz="4400">
                <a:solidFill>
                  <a:schemeClr val="tx1"/>
                </a:solidFill>
                <a:latin typeface="HG丸ｺﾞｼｯｸM-PRO" pitchFamily="50" charset="-128"/>
                <a:ea typeface="HG丸ｺﾞｼｯｸM-PRO" pitchFamily="50" charset="-128"/>
              </a:defRPr>
            </a:lvl4pPr>
            <a:lvl5pPr algn="ctr" rtl="0" eaLnBrk="1" fontAlgn="base" hangingPunct="1">
              <a:spcBef>
                <a:spcPct val="0"/>
              </a:spcBef>
              <a:spcAft>
                <a:spcPct val="0"/>
              </a:spcAft>
              <a:defRPr kumimoji="1" sz="4400">
                <a:solidFill>
                  <a:schemeClr val="tx1"/>
                </a:solidFill>
                <a:latin typeface="HG丸ｺﾞｼｯｸM-PRO" pitchFamily="50" charset="-128"/>
                <a:ea typeface="HG丸ｺﾞｼｯｸM-PRO" pitchFamily="50" charset="-128"/>
              </a:defRPr>
            </a:lvl5pPr>
            <a:lvl6pPr marL="457200" algn="ctr" rtl="0" eaLnBrk="1" fontAlgn="base" hangingPunct="1">
              <a:spcBef>
                <a:spcPct val="0"/>
              </a:spcBef>
              <a:spcAft>
                <a:spcPct val="0"/>
              </a:spcAft>
              <a:defRPr kumimoji="1" sz="4400">
                <a:solidFill>
                  <a:schemeClr val="tx1"/>
                </a:solidFill>
                <a:latin typeface="HG丸ｺﾞｼｯｸM-PRO" pitchFamily="50" charset="-128"/>
                <a:ea typeface="HG丸ｺﾞｼｯｸM-PRO" pitchFamily="50" charset="-128"/>
              </a:defRPr>
            </a:lvl6pPr>
            <a:lvl7pPr marL="914400" algn="ctr" rtl="0" eaLnBrk="1" fontAlgn="base" hangingPunct="1">
              <a:spcBef>
                <a:spcPct val="0"/>
              </a:spcBef>
              <a:spcAft>
                <a:spcPct val="0"/>
              </a:spcAft>
              <a:defRPr kumimoji="1" sz="4400">
                <a:solidFill>
                  <a:schemeClr val="tx1"/>
                </a:solidFill>
                <a:latin typeface="HG丸ｺﾞｼｯｸM-PRO" pitchFamily="50" charset="-128"/>
                <a:ea typeface="HG丸ｺﾞｼｯｸM-PRO" pitchFamily="50" charset="-128"/>
              </a:defRPr>
            </a:lvl7pPr>
            <a:lvl8pPr marL="1371600" algn="ctr" rtl="0" eaLnBrk="1" fontAlgn="base" hangingPunct="1">
              <a:spcBef>
                <a:spcPct val="0"/>
              </a:spcBef>
              <a:spcAft>
                <a:spcPct val="0"/>
              </a:spcAft>
              <a:defRPr kumimoji="1" sz="4400">
                <a:solidFill>
                  <a:schemeClr val="tx1"/>
                </a:solidFill>
                <a:latin typeface="HG丸ｺﾞｼｯｸM-PRO" pitchFamily="50" charset="-128"/>
                <a:ea typeface="HG丸ｺﾞｼｯｸM-PRO" pitchFamily="50" charset="-128"/>
              </a:defRPr>
            </a:lvl8pPr>
            <a:lvl9pPr marL="1828800" algn="ctr" rtl="0" eaLnBrk="1" fontAlgn="base" hangingPunct="1">
              <a:spcBef>
                <a:spcPct val="0"/>
              </a:spcBef>
              <a:spcAft>
                <a:spcPct val="0"/>
              </a:spcAft>
              <a:defRPr kumimoji="1" sz="4400">
                <a:solidFill>
                  <a:schemeClr val="tx1"/>
                </a:solidFill>
                <a:latin typeface="HG丸ｺﾞｼｯｸM-PRO" pitchFamily="50" charset="-128"/>
                <a:ea typeface="HG丸ｺﾞｼｯｸM-PRO" pitchFamily="50" charset="-128"/>
              </a:defRPr>
            </a:lvl9pPr>
          </a:lstStyle>
          <a:p>
            <a:r>
              <a:rPr lang="ja-JP" altLang="en-US" sz="2800" b="1" dirty="0">
                <a:solidFill>
                  <a:srgbClr val="002060"/>
                </a:solidFill>
                <a:latin typeface="メイリオ" pitchFamily="50" charset="-128"/>
                <a:ea typeface="メイリオ" pitchFamily="50" charset="-128"/>
                <a:cs typeface="メイリオ" pitchFamily="50" charset="-128"/>
              </a:rPr>
              <a:t>水道給水対策本部の組織例</a:t>
            </a:r>
            <a:r>
              <a:rPr lang="ja-JP" altLang="en-US" sz="1400" b="1" dirty="0">
                <a:solidFill>
                  <a:srgbClr val="002060"/>
                </a:solidFill>
                <a:latin typeface="メイリオ" pitchFamily="50" charset="-128"/>
                <a:ea typeface="メイリオ" pitchFamily="50" charset="-128"/>
                <a:cs typeface="メイリオ" pitchFamily="50" charset="-128"/>
              </a:rPr>
              <a:t>（幹事応援水道事業体を設置するケース）</a:t>
            </a:r>
            <a:endParaRPr lang="ja-JP" altLang="en-US" sz="1800" b="1" dirty="0">
              <a:solidFill>
                <a:srgbClr val="002060"/>
              </a:solidFill>
              <a:latin typeface="メイリオ" pitchFamily="50" charset="-128"/>
              <a:ea typeface="メイリオ" pitchFamily="50" charset="-128"/>
              <a:cs typeface="メイリオ" pitchFamily="50" charset="-128"/>
            </a:endParaRPr>
          </a:p>
        </p:txBody>
      </p:sp>
      <p:sp>
        <p:nvSpPr>
          <p:cNvPr id="65" name="四角形: 角を丸くする 64">
            <a:extLst>
              <a:ext uri="{FF2B5EF4-FFF2-40B4-BE49-F238E27FC236}">
                <a16:creationId xmlns:a16="http://schemas.microsoft.com/office/drawing/2014/main" id="{E2AF380D-83C8-4E1A-B498-C2EACC39656C}"/>
              </a:ext>
            </a:extLst>
          </p:cNvPr>
          <p:cNvSpPr/>
          <p:nvPr/>
        </p:nvSpPr>
        <p:spPr>
          <a:xfrm>
            <a:off x="482846" y="1653668"/>
            <a:ext cx="2412436" cy="59313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dirty="0">
                <a:solidFill>
                  <a:schemeClr val="tx1"/>
                </a:solidFill>
                <a:latin typeface="メイリオ" panose="020B0604030504040204" pitchFamily="50" charset="-128"/>
                <a:ea typeface="メイリオ" panose="020B0604030504040204" pitchFamily="50" charset="-128"/>
              </a:rPr>
              <a:t>【</a:t>
            </a:r>
            <a:r>
              <a:rPr kumimoji="1" lang="ja-JP" altLang="en-US" sz="1100" dirty="0">
                <a:solidFill>
                  <a:schemeClr val="tx1"/>
                </a:solidFill>
                <a:latin typeface="メイリオ" panose="020B0604030504040204" pitchFamily="50" charset="-128"/>
                <a:ea typeface="メイリオ" panose="020B0604030504040204" pitchFamily="50" charset="-128"/>
              </a:rPr>
              <a:t>構成員</a:t>
            </a:r>
            <a:r>
              <a:rPr kumimoji="1" lang="en-US" altLang="ja-JP" sz="1100" dirty="0">
                <a:solidFill>
                  <a:schemeClr val="tx1"/>
                </a:solidFill>
                <a:latin typeface="メイリオ" panose="020B0604030504040204" pitchFamily="50" charset="-128"/>
                <a:ea typeface="メイリオ" panose="020B0604030504040204" pitchFamily="50" charset="-128"/>
              </a:rPr>
              <a:t>】</a:t>
            </a:r>
            <a:r>
              <a:rPr kumimoji="1" lang="ja-JP" altLang="en-US" sz="1100" dirty="0">
                <a:solidFill>
                  <a:schemeClr val="tx1"/>
                </a:solidFill>
                <a:latin typeface="メイリオ" panose="020B0604030504040204" pitchFamily="50" charset="-128"/>
                <a:ea typeface="メイリオ" panose="020B0604030504040204" pitchFamily="50" charset="-128"/>
              </a:rPr>
              <a:t>・日本水道協会</a:t>
            </a:r>
          </a:p>
          <a:p>
            <a:r>
              <a:rPr lang="ja-JP" altLang="en-US" sz="1100" dirty="0">
                <a:solidFill>
                  <a:schemeClr val="tx1"/>
                </a:solidFill>
                <a:latin typeface="メイリオ" panose="020B0604030504040204" pitchFamily="50" charset="-128"/>
                <a:ea typeface="メイリオ" panose="020B0604030504040204" pitchFamily="50" charset="-128"/>
              </a:rPr>
              <a:t>　　　　　・被災地方支部長</a:t>
            </a:r>
          </a:p>
          <a:p>
            <a:r>
              <a:rPr kumimoji="1" lang="ja-JP" altLang="en-US" sz="1100" dirty="0">
                <a:solidFill>
                  <a:schemeClr val="tx1"/>
                </a:solidFill>
                <a:latin typeface="メイリオ" panose="020B0604030504040204" pitchFamily="50" charset="-128"/>
                <a:ea typeface="メイリオ" panose="020B0604030504040204" pitchFamily="50" charset="-128"/>
              </a:rPr>
              <a:t>　　　　　・被災都府県支部長等</a:t>
            </a:r>
          </a:p>
        </p:txBody>
      </p:sp>
      <p:sp>
        <p:nvSpPr>
          <p:cNvPr id="68" name="フッター プレースホルダー 1">
            <a:extLst>
              <a:ext uri="{FF2B5EF4-FFF2-40B4-BE49-F238E27FC236}">
                <a16:creationId xmlns:a16="http://schemas.microsoft.com/office/drawing/2014/main" id="{BAFD5346-F773-43FD-8579-624FCC05BCD3}"/>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
        <p:nvSpPr>
          <p:cNvPr id="76" name="Rectangle 2">
            <a:extLst>
              <a:ext uri="{FF2B5EF4-FFF2-40B4-BE49-F238E27FC236}">
                <a16:creationId xmlns:a16="http://schemas.microsoft.com/office/drawing/2014/main" id="{94FF2CC6-93A2-400A-BCC0-5EB69BDDB475}"/>
              </a:ext>
            </a:extLst>
          </p:cNvPr>
          <p:cNvSpPr txBox="1">
            <a:spLocks noChangeArrowheads="1"/>
          </p:cNvSpPr>
          <p:nvPr/>
        </p:nvSpPr>
        <p:spPr bwMode="auto">
          <a:xfrm>
            <a:off x="7086601" y="0"/>
            <a:ext cx="2057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ja-JP" altLang="en-US"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手引き </a:t>
            </a:r>
            <a:r>
              <a:rPr lang="en-US" altLang="ja-JP"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P20》</a:t>
            </a:r>
            <a:r>
              <a:rPr lang="ja-JP" altLang="en-US"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363394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id="{3E6E3576-E2DF-4F29-8C72-935D4A6BB178}"/>
              </a:ext>
            </a:extLst>
          </p:cNvPr>
          <p:cNvSpPr>
            <a:spLocks noGrp="1" noChangeArrowheads="1"/>
          </p:cNvSpPr>
          <p:nvPr>
            <p:ph type="sldNum" sz="quarter" idx="12"/>
          </p:nvPr>
        </p:nvSpPr>
        <p:spPr>
          <a:xfrm>
            <a:off x="6804248" y="6309320"/>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B54F45D-DCBD-49E2-BE1F-9A77B2CF8D1E}" type="slidenum">
              <a:rPr lang="en-US" altLang="ja-JP" sz="1000" smtClean="0"/>
              <a:pPr>
                <a:spcBef>
                  <a:spcPct val="0"/>
                </a:spcBef>
                <a:buFontTx/>
                <a:buNone/>
              </a:pPr>
              <a:t>41</a:t>
            </a:fld>
            <a:endParaRPr lang="en-US" altLang="ja-JP" sz="1000"/>
          </a:p>
        </p:txBody>
      </p:sp>
      <p:sp>
        <p:nvSpPr>
          <p:cNvPr id="14340" name="Rectangle 1028">
            <a:extLst>
              <a:ext uri="{FF2B5EF4-FFF2-40B4-BE49-F238E27FC236}">
                <a16:creationId xmlns:a16="http://schemas.microsoft.com/office/drawing/2014/main" id="{29E41437-6D64-4DC9-89CB-2B7B5117C743}"/>
              </a:ext>
            </a:extLst>
          </p:cNvPr>
          <p:cNvSpPr>
            <a:spLocks noChangeArrowheads="1"/>
          </p:cNvSpPr>
          <p:nvPr/>
        </p:nvSpPr>
        <p:spPr bwMode="auto">
          <a:xfrm>
            <a:off x="443610" y="2778223"/>
            <a:ext cx="8686800" cy="125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dirty="0">
                <a:solidFill>
                  <a:schemeClr val="tx2"/>
                </a:solidFill>
                <a:latin typeface="HG丸ｺﾞｼｯｸM-PRO" panose="020F0600000000000000" pitchFamily="50" charset="-128"/>
                <a:ea typeface="HG丸ｺﾞｼｯｸM-PRO" panose="020F0600000000000000" pitchFamily="50" charset="-128"/>
              </a:rPr>
              <a:t>６．費用負担の考え方（</a:t>
            </a:r>
            <a:r>
              <a:rPr lang="en-US" altLang="ja-JP" dirty="0">
                <a:solidFill>
                  <a:schemeClr val="tx2"/>
                </a:solidFill>
                <a:latin typeface="HG丸ｺﾞｼｯｸM-PRO" panose="020F0600000000000000" pitchFamily="50" charset="-128"/>
                <a:ea typeface="HG丸ｺﾞｼｯｸM-PRO" panose="020F0600000000000000" pitchFamily="50" charset="-128"/>
              </a:rPr>
              <a:t>P.</a:t>
            </a:r>
            <a:r>
              <a:rPr lang="ja-JP" altLang="en-US" dirty="0">
                <a:solidFill>
                  <a:schemeClr val="tx2"/>
                </a:solidFill>
                <a:latin typeface="HG丸ｺﾞｼｯｸM-PRO" panose="020F0600000000000000" pitchFamily="50" charset="-128"/>
                <a:ea typeface="HG丸ｺﾞｼｯｸM-PRO" panose="020F0600000000000000" pitchFamily="50" charset="-128"/>
              </a:rPr>
              <a:t>２１～２６）</a:t>
            </a:r>
          </a:p>
        </p:txBody>
      </p:sp>
      <p:sp>
        <p:nvSpPr>
          <p:cNvPr id="5" name="Rectangle 6">
            <a:extLst>
              <a:ext uri="{FF2B5EF4-FFF2-40B4-BE49-F238E27FC236}">
                <a16:creationId xmlns:a16="http://schemas.microsoft.com/office/drawing/2014/main" id="{FE5C6D69-929F-4EE0-A959-AA704F0679FD}"/>
              </a:ext>
            </a:extLst>
          </p:cNvPr>
          <p:cNvSpPr txBox="1">
            <a:spLocks noChangeArrowheads="1"/>
          </p:cNvSpPr>
          <p:nvPr/>
        </p:nvSpPr>
        <p:spPr>
          <a:xfrm>
            <a:off x="-108520" y="2204864"/>
            <a:ext cx="7076975" cy="7540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3600" b="1" dirty="0">
                <a:solidFill>
                  <a:srgbClr val="002060"/>
                </a:solidFill>
                <a:latin typeface="HG丸ｺﾞｼｯｸM-PRO" panose="020F0600000000000000" pitchFamily="50" charset="-128"/>
                <a:ea typeface="HG丸ｺﾞｼｯｸM-PRO" panose="020F0600000000000000" pitchFamily="50" charset="-128"/>
                <a:cs typeface="メイリオ" pitchFamily="50" charset="-128"/>
              </a:rPr>
              <a:t>第１章　相互応援の一般事項</a:t>
            </a:r>
          </a:p>
        </p:txBody>
      </p:sp>
      <p:sp>
        <p:nvSpPr>
          <p:cNvPr id="6" name="フッター プレースホルダー 1">
            <a:extLst>
              <a:ext uri="{FF2B5EF4-FFF2-40B4-BE49-F238E27FC236}">
                <a16:creationId xmlns:a16="http://schemas.microsoft.com/office/drawing/2014/main" id="{5150599F-74B5-4AE0-8636-D604D4B4C87A}"/>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1191382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a:extLst>
              <a:ext uri="{FF2B5EF4-FFF2-40B4-BE49-F238E27FC236}">
                <a16:creationId xmlns:a16="http://schemas.microsoft.com/office/drawing/2014/main" id="{3992EC4D-0533-478B-B580-F1AFE054B85A}"/>
              </a:ext>
            </a:extLst>
          </p:cNvPr>
          <p:cNvSpPr>
            <a:spLocks noGrp="1" noChangeArrowheads="1"/>
          </p:cNvSpPr>
          <p:nvPr>
            <p:ph type="sldNum" sz="quarter" idx="12"/>
          </p:nvPr>
        </p:nvSpPr>
        <p:spPr>
          <a:xfrm>
            <a:off x="7084640" y="6345797"/>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CD6F6169-63CB-4B3B-94C5-0E95537B5F80}" type="slidenum">
              <a:rPr lang="en-US" altLang="ja-JP" sz="900" smtClean="0">
                <a:latin typeface="HG丸ｺﾞｼｯｸM-PRO" panose="020F0600000000000000" pitchFamily="50" charset="-128"/>
                <a:ea typeface="HG丸ｺﾞｼｯｸM-PRO" panose="020F0600000000000000" pitchFamily="50" charset="-128"/>
              </a:rPr>
              <a:pPr>
                <a:spcBef>
                  <a:spcPct val="0"/>
                </a:spcBef>
                <a:buFontTx/>
                <a:buNone/>
              </a:pPr>
              <a:t>42</a:t>
            </a:fld>
            <a:endParaRPr lang="en-US" altLang="ja-JP" sz="900" dirty="0">
              <a:latin typeface="HG丸ｺﾞｼｯｸM-PRO" panose="020F0600000000000000" pitchFamily="50" charset="-128"/>
              <a:ea typeface="HG丸ｺﾞｼｯｸM-PRO" panose="020F0600000000000000" pitchFamily="50" charset="-128"/>
            </a:endParaRPr>
          </a:p>
        </p:txBody>
      </p:sp>
      <p:sp>
        <p:nvSpPr>
          <p:cNvPr id="13" name="Rectangle 2">
            <a:extLst>
              <a:ext uri="{FF2B5EF4-FFF2-40B4-BE49-F238E27FC236}">
                <a16:creationId xmlns:a16="http://schemas.microsoft.com/office/drawing/2014/main" id="{00DA7EB6-1720-4F87-AC8E-E132F60ACEAE}"/>
              </a:ext>
            </a:extLst>
          </p:cNvPr>
          <p:cNvSpPr txBox="1">
            <a:spLocks noChangeArrowheads="1"/>
          </p:cNvSpPr>
          <p:nvPr/>
        </p:nvSpPr>
        <p:spPr bwMode="auto">
          <a:xfrm>
            <a:off x="7084641" y="28041"/>
            <a:ext cx="205936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ja-JP" altLang="en-US"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手引き </a:t>
            </a:r>
            <a:r>
              <a:rPr lang="en-US" altLang="ja-JP"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P.</a:t>
            </a:r>
            <a:r>
              <a:rPr lang="en-US" altLang="ja-JP" sz="1200" kern="0" dirty="0">
                <a:solidFill>
                  <a:schemeClr val="bg2">
                    <a:lumMod val="75000"/>
                  </a:schemeClr>
                </a:solidFill>
                <a:latin typeface="HG丸ｺﾞｼｯｸM-PRO" panose="020F0600000000000000" pitchFamily="50" charset="-128"/>
                <a:ea typeface="HG丸ｺﾞｼｯｸM-PRO" panose="020F0600000000000000" pitchFamily="50" charset="-128"/>
              </a:rPr>
              <a:t>21</a:t>
            </a:r>
            <a:r>
              <a:rPr lang="ja-JP" altLang="en-US" sz="120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en-US" altLang="ja-JP" sz="1200" kern="0" dirty="0">
                <a:solidFill>
                  <a:schemeClr val="bg2">
                    <a:lumMod val="75000"/>
                  </a:schemeClr>
                </a:solidFill>
                <a:latin typeface="HG丸ｺﾞｼｯｸM-PRO" panose="020F0600000000000000" pitchFamily="50" charset="-128"/>
                <a:ea typeface="HG丸ｺﾞｼｯｸM-PRO" panose="020F0600000000000000" pitchFamily="50" charset="-128"/>
              </a:rPr>
              <a:t>22</a:t>
            </a:r>
            <a:r>
              <a:rPr lang="en-US" altLang="ja-JP"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ja-JP" altLang="en-US" sz="1200" b="0" kern="0" dirty="0">
                <a:solidFill>
                  <a:schemeClr val="bg2">
                    <a:lumMod val="75000"/>
                  </a:schemeClr>
                </a:solidFill>
                <a:latin typeface="HG丸ｺﾞｼｯｸM-PRO" panose="020F0600000000000000" pitchFamily="50" charset="-128"/>
                <a:ea typeface="HG丸ｺﾞｼｯｸM-PRO" panose="020F0600000000000000" pitchFamily="50" charset="-128"/>
              </a:rPr>
              <a:t>　</a:t>
            </a:r>
          </a:p>
        </p:txBody>
      </p:sp>
      <p:sp>
        <p:nvSpPr>
          <p:cNvPr id="14" name="Rectangle 2">
            <a:extLst>
              <a:ext uri="{FF2B5EF4-FFF2-40B4-BE49-F238E27FC236}">
                <a16:creationId xmlns:a16="http://schemas.microsoft.com/office/drawing/2014/main" id="{CB93F98E-2DE3-4BBF-A677-6FFE5BFB2AF8}"/>
              </a:ext>
            </a:extLst>
          </p:cNvPr>
          <p:cNvSpPr txBox="1">
            <a:spLocks noChangeArrowheads="1"/>
          </p:cNvSpPr>
          <p:nvPr/>
        </p:nvSpPr>
        <p:spPr bwMode="auto">
          <a:xfrm>
            <a:off x="226867" y="116148"/>
            <a:ext cx="8568952"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000" kern="0" dirty="0">
                <a:latin typeface="HG丸ｺﾞｼｯｸM-PRO" panose="020F0600000000000000" pitchFamily="50" charset="-128"/>
                <a:ea typeface="HG丸ｺﾞｼｯｸM-PRO" panose="020F0600000000000000" pitchFamily="50" charset="-128"/>
              </a:rPr>
              <a:t>６．費用負担の基本的な考え方</a:t>
            </a:r>
          </a:p>
        </p:txBody>
      </p:sp>
      <p:sp>
        <p:nvSpPr>
          <p:cNvPr id="21" name="Text Box 5">
            <a:extLst>
              <a:ext uri="{FF2B5EF4-FFF2-40B4-BE49-F238E27FC236}">
                <a16:creationId xmlns:a16="http://schemas.microsoft.com/office/drawing/2014/main" id="{A296ACED-AE11-4FD9-A13B-A223B3A90B18}"/>
              </a:ext>
            </a:extLst>
          </p:cNvPr>
          <p:cNvSpPr txBox="1">
            <a:spLocks noChangeArrowheads="1"/>
          </p:cNvSpPr>
          <p:nvPr/>
        </p:nvSpPr>
        <p:spPr bwMode="auto">
          <a:xfrm>
            <a:off x="426311" y="776698"/>
            <a:ext cx="8353425" cy="2508286"/>
          </a:xfrm>
          <a:prstGeom prst="rect">
            <a:avLst/>
          </a:prstGeom>
          <a:solidFill>
            <a:srgbClr val="FFFF99"/>
          </a:solidFill>
          <a:ln w="9525">
            <a:solidFill>
              <a:schemeClr val="tx1"/>
            </a:solidFill>
            <a:miter lim="800000"/>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20000"/>
              </a:lnSpc>
              <a:spcBef>
                <a:spcPct val="50000"/>
              </a:spcBef>
              <a:buFont typeface="Wingdings" panose="05000000000000000000" pitchFamily="2" charset="2"/>
              <a:buChar char="Ø"/>
            </a:pPr>
            <a:r>
              <a:rPr lang="ja-JP" altLang="en-US" sz="1800" dirty="0">
                <a:latin typeface="HG丸ｺﾞｼｯｸM-PRO" panose="020F0600000000000000" pitchFamily="50" charset="-128"/>
                <a:ea typeface="HG丸ｺﾞｼｯｸM-PRO" panose="020F0600000000000000" pitchFamily="50" charset="-128"/>
              </a:rPr>
              <a:t>水道事業体の財源は</a:t>
            </a:r>
            <a:r>
              <a:rPr lang="en-US" altLang="ja-JP" sz="1800" dirty="0">
                <a:latin typeface="HG丸ｺﾞｼｯｸM-PRO" panose="020F0600000000000000" pitchFamily="50" charset="-128"/>
                <a:ea typeface="HG丸ｺﾞｼｯｸM-PRO" panose="020F0600000000000000" pitchFamily="50" charset="-128"/>
              </a:rPr>
              <a:t>｢</a:t>
            </a:r>
            <a:r>
              <a:rPr lang="ja-JP" altLang="en-US" sz="1800" dirty="0">
                <a:latin typeface="HG丸ｺﾞｼｯｸM-PRO" panose="020F0600000000000000" pitchFamily="50" charset="-128"/>
                <a:ea typeface="HG丸ｺﾞｼｯｸM-PRO" panose="020F0600000000000000" pitchFamily="50" charset="-128"/>
              </a:rPr>
              <a:t>受益者負担</a:t>
            </a:r>
            <a:r>
              <a:rPr lang="en-US" altLang="ja-JP" sz="1800" dirty="0">
                <a:latin typeface="HG丸ｺﾞｼｯｸM-PRO" panose="020F0600000000000000" pitchFamily="50" charset="-128"/>
                <a:ea typeface="HG丸ｺﾞｼｯｸM-PRO" panose="020F0600000000000000" pitchFamily="50" charset="-128"/>
              </a:rPr>
              <a:t>｣</a:t>
            </a:r>
            <a:r>
              <a:rPr lang="ja-JP" altLang="en-US" sz="1800" dirty="0">
                <a:latin typeface="HG丸ｺﾞｼｯｸM-PRO" panose="020F0600000000000000" pitchFamily="50" charset="-128"/>
                <a:ea typeface="HG丸ｺﾞｼｯｸM-PRO" panose="020F0600000000000000" pitchFamily="50" charset="-128"/>
              </a:rPr>
              <a:t>の原則により徴収される水道料金であることから、地震等緊急時に他の水道事業体に対して応援を行った場合の費用負担は、応援水道事業体の水道の使用者である受益者の利益を損なわないものとすべきである</a:t>
            </a:r>
            <a:endParaRPr lang="en-US" altLang="ja-JP" sz="1800" dirty="0">
              <a:latin typeface="HG丸ｺﾞｼｯｸM-PRO" panose="020F0600000000000000" pitchFamily="50" charset="-128"/>
              <a:ea typeface="HG丸ｺﾞｼｯｸM-PRO" panose="020F0600000000000000" pitchFamily="50" charset="-128"/>
            </a:endParaRPr>
          </a:p>
          <a:p>
            <a:pPr>
              <a:lnSpc>
                <a:spcPct val="120000"/>
              </a:lnSpc>
              <a:spcBef>
                <a:spcPct val="50000"/>
              </a:spcBef>
              <a:buFont typeface="Wingdings" panose="05000000000000000000" pitchFamily="2" charset="2"/>
              <a:buChar char="Ø"/>
            </a:pPr>
            <a:r>
              <a:rPr lang="ja-JP" altLang="en-US" sz="1800" dirty="0">
                <a:latin typeface="HG丸ｺﾞｼｯｸM-PRO" panose="020F0600000000000000" pitchFamily="50" charset="-128"/>
                <a:ea typeface="HG丸ｺﾞｼｯｸM-PRO" panose="020F0600000000000000" pitchFamily="50" charset="-128"/>
              </a:rPr>
              <a:t>したがって、応援水道事業体が応援を行うに当たり特別に費用を要した場合には、その費用は</a:t>
            </a:r>
            <a:r>
              <a:rPr lang="ja-JP" altLang="en-US" sz="1800" b="1" dirty="0">
                <a:solidFill>
                  <a:srgbClr val="FF0066"/>
                </a:solidFill>
                <a:latin typeface="HG丸ｺﾞｼｯｸM-PRO" panose="020F0600000000000000" pitchFamily="50" charset="-128"/>
                <a:ea typeface="HG丸ｺﾞｼｯｸM-PRO" panose="020F0600000000000000" pitchFamily="50" charset="-128"/>
              </a:rPr>
              <a:t>受援水道事業体の負担</a:t>
            </a:r>
            <a:r>
              <a:rPr lang="ja-JP" altLang="en-US" sz="1800" dirty="0">
                <a:latin typeface="HG丸ｺﾞｼｯｸM-PRO" panose="020F0600000000000000" pitchFamily="50" charset="-128"/>
                <a:ea typeface="HG丸ｺﾞｼｯｸM-PRO" panose="020F0600000000000000" pitchFamily="50" charset="-128"/>
              </a:rPr>
              <a:t>とするのが、費用負担の基本的な考え方である</a:t>
            </a:r>
            <a:endParaRPr lang="en-US" altLang="ja-JP" sz="1800" dirty="0">
              <a:latin typeface="HG丸ｺﾞｼｯｸM-PRO" panose="020F0600000000000000" pitchFamily="50" charset="-128"/>
              <a:ea typeface="HG丸ｺﾞｼｯｸM-PRO" panose="020F0600000000000000" pitchFamily="50" charset="-128"/>
            </a:endParaRPr>
          </a:p>
        </p:txBody>
      </p:sp>
      <p:grpSp>
        <p:nvGrpSpPr>
          <p:cNvPr id="2" name="グループ化 1">
            <a:extLst>
              <a:ext uri="{FF2B5EF4-FFF2-40B4-BE49-F238E27FC236}">
                <a16:creationId xmlns:a16="http://schemas.microsoft.com/office/drawing/2014/main" id="{3A90A0B1-641B-498E-85AC-8EF92C4EBBD5}"/>
              </a:ext>
            </a:extLst>
          </p:cNvPr>
          <p:cNvGrpSpPr/>
          <p:nvPr/>
        </p:nvGrpSpPr>
        <p:grpSpPr>
          <a:xfrm>
            <a:off x="426311" y="3483269"/>
            <a:ext cx="8260108" cy="1436695"/>
            <a:chOff x="426311" y="4567511"/>
            <a:chExt cx="8260108" cy="1436695"/>
          </a:xfrm>
        </p:grpSpPr>
        <p:sp>
          <p:nvSpPr>
            <p:cNvPr id="22" name="Rectangle 13">
              <a:extLst>
                <a:ext uri="{FF2B5EF4-FFF2-40B4-BE49-F238E27FC236}">
                  <a16:creationId xmlns:a16="http://schemas.microsoft.com/office/drawing/2014/main" id="{CE464E29-57FC-4E4B-BD31-1E90EEB6045C}"/>
                </a:ext>
              </a:extLst>
            </p:cNvPr>
            <p:cNvSpPr>
              <a:spLocks noChangeArrowheads="1"/>
            </p:cNvSpPr>
            <p:nvPr/>
          </p:nvSpPr>
          <p:spPr bwMode="auto">
            <a:xfrm>
              <a:off x="578711" y="4567511"/>
              <a:ext cx="3810000" cy="523876"/>
            </a:xfrm>
            <a:prstGeom prst="rect">
              <a:avLst/>
            </a:prstGeom>
            <a:solidFill>
              <a:schemeClr val="accent5">
                <a:lumMod val="40000"/>
                <a:lumOff val="60000"/>
              </a:schemeClr>
            </a:solidFill>
            <a:ln w="9525">
              <a:solidFill>
                <a:schemeClr val="tx1"/>
              </a:solidFill>
              <a:miter lim="800000"/>
              <a:headEnd/>
              <a:tailEnd/>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latin typeface="HG丸ｺﾞｼｯｸM-PRO" panose="020F0600000000000000" pitchFamily="50" charset="-128"/>
                  <a:ea typeface="HG丸ｺﾞｼｯｸM-PRO" panose="020F0600000000000000" pitchFamily="50" charset="-128"/>
                </a:rPr>
                <a:t>応援事業体が平常時から必要とする費用</a:t>
              </a:r>
            </a:p>
          </p:txBody>
        </p:sp>
        <p:sp>
          <p:nvSpPr>
            <p:cNvPr id="23" name="Rectangle 15">
              <a:extLst>
                <a:ext uri="{FF2B5EF4-FFF2-40B4-BE49-F238E27FC236}">
                  <a16:creationId xmlns:a16="http://schemas.microsoft.com/office/drawing/2014/main" id="{1834CEEB-C7C0-49E0-B1A2-722B56F77121}"/>
                </a:ext>
              </a:extLst>
            </p:cNvPr>
            <p:cNvSpPr>
              <a:spLocks noChangeArrowheads="1"/>
            </p:cNvSpPr>
            <p:nvPr/>
          </p:nvSpPr>
          <p:spPr bwMode="auto">
            <a:xfrm>
              <a:off x="4845911" y="4567511"/>
              <a:ext cx="3810000" cy="523876"/>
            </a:xfrm>
            <a:prstGeom prst="rect">
              <a:avLst/>
            </a:prstGeom>
            <a:solidFill>
              <a:schemeClr val="accent2">
                <a:lumMod val="40000"/>
                <a:lumOff val="60000"/>
              </a:schemeClr>
            </a:solidFill>
            <a:ln w="9525">
              <a:solidFill>
                <a:schemeClr val="tx1"/>
              </a:solidFill>
              <a:miter lim="800000"/>
              <a:headEnd/>
              <a:tailEnd/>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latin typeface="HG丸ｺﾞｼｯｸM-PRO" panose="020F0600000000000000" pitchFamily="50" charset="-128"/>
                  <a:ea typeface="HG丸ｺﾞｼｯｸM-PRO" panose="020F0600000000000000" pitchFamily="50" charset="-128"/>
                </a:rPr>
                <a:t>応援により特別に要した費用</a:t>
              </a:r>
            </a:p>
          </p:txBody>
        </p:sp>
        <p:grpSp>
          <p:nvGrpSpPr>
            <p:cNvPr id="24" name="Group 25">
              <a:extLst>
                <a:ext uri="{FF2B5EF4-FFF2-40B4-BE49-F238E27FC236}">
                  <a16:creationId xmlns:a16="http://schemas.microsoft.com/office/drawing/2014/main" id="{D91C53A0-D976-4143-98E9-244641F70132}"/>
                </a:ext>
              </a:extLst>
            </p:cNvPr>
            <p:cNvGrpSpPr>
              <a:grpSpLocks/>
            </p:cNvGrpSpPr>
            <p:nvPr/>
          </p:nvGrpSpPr>
          <p:grpSpPr bwMode="auto">
            <a:xfrm>
              <a:off x="426311" y="5192993"/>
              <a:ext cx="3962400" cy="811213"/>
              <a:chOff x="144" y="3168"/>
              <a:chExt cx="2496" cy="511"/>
            </a:xfrm>
          </p:grpSpPr>
          <p:sp>
            <p:nvSpPr>
              <p:cNvPr id="25" name="AutoShape 18">
                <a:extLst>
                  <a:ext uri="{FF2B5EF4-FFF2-40B4-BE49-F238E27FC236}">
                    <a16:creationId xmlns:a16="http://schemas.microsoft.com/office/drawing/2014/main" id="{5B1F62DB-7DD3-478F-85B7-CF3F1E7DBD42}"/>
                  </a:ext>
                </a:extLst>
              </p:cNvPr>
              <p:cNvSpPr>
                <a:spLocks noChangeArrowheads="1"/>
              </p:cNvSpPr>
              <p:nvPr/>
            </p:nvSpPr>
            <p:spPr bwMode="auto">
              <a:xfrm>
                <a:off x="816" y="3168"/>
                <a:ext cx="1104" cy="240"/>
              </a:xfrm>
              <a:prstGeom prst="downArrow">
                <a:avLst>
                  <a:gd name="adj1" fmla="val 45648"/>
                  <a:gd name="adj2" fmla="val 61667"/>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i="1">
                  <a:solidFill>
                    <a:srgbClr val="FF0000"/>
                  </a:solidFill>
                  <a:latin typeface="HG丸ｺﾞｼｯｸM-PRO" panose="020F0600000000000000" pitchFamily="50" charset="-128"/>
                  <a:ea typeface="HG丸ｺﾞｼｯｸM-PRO" panose="020F0600000000000000" pitchFamily="50" charset="-128"/>
                </a:endParaRPr>
              </a:p>
            </p:txBody>
          </p:sp>
          <p:sp>
            <p:nvSpPr>
              <p:cNvPr id="26" name="Text Box 20">
                <a:extLst>
                  <a:ext uri="{FF2B5EF4-FFF2-40B4-BE49-F238E27FC236}">
                    <a16:creationId xmlns:a16="http://schemas.microsoft.com/office/drawing/2014/main" id="{C8D4DF0E-1EDB-4B35-AFF8-E90F233AA041}"/>
                  </a:ext>
                </a:extLst>
              </p:cNvPr>
              <p:cNvSpPr txBox="1">
                <a:spLocks noChangeArrowheads="1"/>
              </p:cNvSpPr>
              <p:nvPr/>
            </p:nvSpPr>
            <p:spPr bwMode="auto">
              <a:xfrm>
                <a:off x="144" y="3427"/>
                <a:ext cx="249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b="1" dirty="0">
                    <a:solidFill>
                      <a:srgbClr val="002060"/>
                    </a:solidFill>
                    <a:latin typeface="HG丸ｺﾞｼｯｸM-PRO" panose="020F0600000000000000" pitchFamily="50" charset="-128"/>
                    <a:ea typeface="HG丸ｺﾞｼｯｸM-PRO" panose="020F0600000000000000" pitchFamily="50" charset="-128"/>
                  </a:rPr>
                  <a:t>応援水道事業体負担</a:t>
                </a:r>
              </a:p>
            </p:txBody>
          </p:sp>
        </p:grpSp>
        <p:grpSp>
          <p:nvGrpSpPr>
            <p:cNvPr id="27" name="Group 26">
              <a:extLst>
                <a:ext uri="{FF2B5EF4-FFF2-40B4-BE49-F238E27FC236}">
                  <a16:creationId xmlns:a16="http://schemas.microsoft.com/office/drawing/2014/main" id="{38F3A895-484F-4923-A8DF-AFF6F6910F4D}"/>
                </a:ext>
              </a:extLst>
            </p:cNvPr>
            <p:cNvGrpSpPr>
              <a:grpSpLocks/>
            </p:cNvGrpSpPr>
            <p:nvPr/>
          </p:nvGrpSpPr>
          <p:grpSpPr bwMode="auto">
            <a:xfrm>
              <a:off x="4724019" y="5182447"/>
              <a:ext cx="3962400" cy="811213"/>
              <a:chOff x="2864" y="3168"/>
              <a:chExt cx="2496" cy="511"/>
            </a:xfrm>
          </p:grpSpPr>
          <p:sp>
            <p:nvSpPr>
              <p:cNvPr id="28" name="AutoShape 19">
                <a:extLst>
                  <a:ext uri="{FF2B5EF4-FFF2-40B4-BE49-F238E27FC236}">
                    <a16:creationId xmlns:a16="http://schemas.microsoft.com/office/drawing/2014/main" id="{C4A9CE35-ED66-4DC9-96AC-F3C92055078F}"/>
                  </a:ext>
                </a:extLst>
              </p:cNvPr>
              <p:cNvSpPr>
                <a:spLocks noChangeArrowheads="1"/>
              </p:cNvSpPr>
              <p:nvPr/>
            </p:nvSpPr>
            <p:spPr bwMode="auto">
              <a:xfrm>
                <a:off x="3552" y="3168"/>
                <a:ext cx="1104" cy="240"/>
              </a:xfrm>
              <a:prstGeom prst="downArrow">
                <a:avLst>
                  <a:gd name="adj1" fmla="val 45648"/>
                  <a:gd name="adj2" fmla="val 61667"/>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i="1">
                  <a:solidFill>
                    <a:srgbClr val="FF0000"/>
                  </a:solidFill>
                  <a:latin typeface="HG丸ｺﾞｼｯｸM-PRO" panose="020F0600000000000000" pitchFamily="50" charset="-128"/>
                  <a:ea typeface="HG丸ｺﾞｼｯｸM-PRO" panose="020F0600000000000000" pitchFamily="50" charset="-128"/>
                </a:endParaRPr>
              </a:p>
            </p:txBody>
          </p:sp>
          <p:sp>
            <p:nvSpPr>
              <p:cNvPr id="29" name="Text Box 21">
                <a:extLst>
                  <a:ext uri="{FF2B5EF4-FFF2-40B4-BE49-F238E27FC236}">
                    <a16:creationId xmlns:a16="http://schemas.microsoft.com/office/drawing/2014/main" id="{581098C5-66D5-4B77-84F0-4FAC69D6202E}"/>
                  </a:ext>
                </a:extLst>
              </p:cNvPr>
              <p:cNvSpPr txBox="1">
                <a:spLocks noChangeArrowheads="1"/>
              </p:cNvSpPr>
              <p:nvPr/>
            </p:nvSpPr>
            <p:spPr bwMode="auto">
              <a:xfrm>
                <a:off x="2864" y="3427"/>
                <a:ext cx="249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b="1" dirty="0">
                    <a:solidFill>
                      <a:srgbClr val="FF0066"/>
                    </a:solidFill>
                    <a:latin typeface="HG丸ｺﾞｼｯｸM-PRO" panose="020F0600000000000000" pitchFamily="50" charset="-128"/>
                    <a:ea typeface="HG丸ｺﾞｼｯｸM-PRO" panose="020F0600000000000000" pitchFamily="50" charset="-128"/>
                  </a:rPr>
                  <a:t>受援水道事業体負担</a:t>
                </a:r>
              </a:p>
            </p:txBody>
          </p:sp>
        </p:grpSp>
      </p:grpSp>
      <p:sp>
        <p:nvSpPr>
          <p:cNvPr id="31" name="Text Box 5">
            <a:extLst>
              <a:ext uri="{FF2B5EF4-FFF2-40B4-BE49-F238E27FC236}">
                <a16:creationId xmlns:a16="http://schemas.microsoft.com/office/drawing/2014/main" id="{9A093AFA-91AC-488D-BA84-B96357C17F5C}"/>
              </a:ext>
            </a:extLst>
          </p:cNvPr>
          <p:cNvSpPr txBox="1">
            <a:spLocks noChangeArrowheads="1"/>
          </p:cNvSpPr>
          <p:nvPr/>
        </p:nvSpPr>
        <p:spPr bwMode="auto">
          <a:xfrm>
            <a:off x="734743" y="5040898"/>
            <a:ext cx="8222335" cy="1136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dirty="0">
                <a:latin typeface="HG丸ｺﾞｼｯｸM-PRO" panose="020F0600000000000000" pitchFamily="50" charset="-128"/>
                <a:ea typeface="HG丸ｺﾞｼｯｸM-PRO" panose="020F0600000000000000" pitchFamily="50" charset="-128"/>
              </a:rPr>
              <a:t>＜ポイント＞</a:t>
            </a:r>
            <a:endParaRPr lang="en-US" altLang="ja-JP" sz="1600" dirty="0">
              <a:latin typeface="HG丸ｺﾞｼｯｸM-PRO" panose="020F0600000000000000" pitchFamily="50" charset="-128"/>
              <a:ea typeface="HG丸ｺﾞｼｯｸM-PRO" panose="020F0600000000000000" pitchFamily="50" charset="-128"/>
            </a:endParaRPr>
          </a:p>
          <a:p>
            <a:pPr>
              <a:lnSpc>
                <a:spcPct val="120000"/>
              </a:lnSpc>
              <a:spcBef>
                <a:spcPct val="50000"/>
              </a:spcBef>
              <a:buNone/>
            </a:pPr>
            <a:r>
              <a:rPr lang="ja-JP" altLang="en-US" sz="1600" dirty="0">
                <a:latin typeface="HG丸ｺﾞｼｯｸM-PRO" panose="020F0600000000000000" pitchFamily="50" charset="-128"/>
                <a:ea typeface="HG丸ｺﾞｼｯｸM-PRO" panose="020F0600000000000000" pitchFamily="50" charset="-128"/>
              </a:rPr>
              <a:t>　・応急給水及び応急復旧に要した費用については、国による財政措置が適用される</a:t>
            </a:r>
            <a:endParaRPr lang="en-US" altLang="ja-JP" sz="1600" dirty="0">
              <a:latin typeface="HG丸ｺﾞｼｯｸM-PRO" panose="020F0600000000000000" pitchFamily="50" charset="-128"/>
              <a:ea typeface="HG丸ｺﾞｼｯｸM-PRO" panose="020F0600000000000000" pitchFamily="50" charset="-128"/>
            </a:endParaRPr>
          </a:p>
          <a:p>
            <a:pPr>
              <a:lnSpc>
                <a:spcPct val="120000"/>
              </a:lnSpc>
              <a:spcBef>
                <a:spcPct val="50000"/>
              </a:spcBef>
              <a:buNone/>
            </a:pPr>
            <a:r>
              <a:rPr lang="ja-JP" altLang="en-US" sz="1600" dirty="0">
                <a:latin typeface="HG丸ｺﾞｼｯｸM-PRO" panose="020F0600000000000000" pitchFamily="50" charset="-128"/>
                <a:ea typeface="HG丸ｺﾞｼｯｸM-PRO" panose="020F0600000000000000" pitchFamily="50" charset="-128"/>
              </a:rPr>
              <a:t>　　場合があるため、その仕組みをあらかじめ理解しておくことが重要</a:t>
            </a:r>
            <a:endParaRPr lang="en-US" altLang="ja-JP" sz="1600" b="0" dirty="0">
              <a:latin typeface="HG丸ｺﾞｼｯｸM-PRO" panose="020F0600000000000000" pitchFamily="50" charset="-128"/>
              <a:ea typeface="HG丸ｺﾞｼｯｸM-PRO" panose="020F0600000000000000" pitchFamily="50" charset="-128"/>
            </a:endParaRPr>
          </a:p>
        </p:txBody>
      </p:sp>
      <p:sp>
        <p:nvSpPr>
          <p:cNvPr id="17" name="フッター プレースホルダー 1">
            <a:extLst>
              <a:ext uri="{FF2B5EF4-FFF2-40B4-BE49-F238E27FC236}">
                <a16:creationId xmlns:a16="http://schemas.microsoft.com/office/drawing/2014/main" id="{576C7C9F-8E27-49DF-9C1E-79DAE25F9540}"/>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141535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a:extLst>
              <a:ext uri="{FF2B5EF4-FFF2-40B4-BE49-F238E27FC236}">
                <a16:creationId xmlns:a16="http://schemas.microsoft.com/office/drawing/2014/main" id="{072745B1-2B50-4324-8D6C-30D255F3D7BB}"/>
              </a:ext>
            </a:extLst>
          </p:cNvPr>
          <p:cNvSpPr>
            <a:spLocks noGrp="1" noChangeArrowheads="1"/>
          </p:cNvSpPr>
          <p:nvPr>
            <p:ph type="sldNum" sz="quarter" idx="12"/>
          </p:nvPr>
        </p:nvSpPr>
        <p:spPr>
          <a:xfrm>
            <a:off x="6971101" y="6443863"/>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C416D2E-10EC-40B8-AE76-BB9205A5C9C1}" type="slidenum">
              <a:rPr lang="en-US" altLang="ja-JP" sz="900" smtClean="0">
                <a:latin typeface="HG丸ｺﾞｼｯｸM-PRO" panose="020F0600000000000000" pitchFamily="50" charset="-128"/>
                <a:ea typeface="HG丸ｺﾞｼｯｸM-PRO" panose="020F0600000000000000" pitchFamily="50" charset="-128"/>
              </a:rPr>
              <a:pPr>
                <a:spcBef>
                  <a:spcPct val="0"/>
                </a:spcBef>
                <a:buFontTx/>
                <a:buNone/>
              </a:pPr>
              <a:t>43</a:t>
            </a:fld>
            <a:endParaRPr lang="en-US" altLang="ja-JP" sz="900" dirty="0">
              <a:latin typeface="HG丸ｺﾞｼｯｸM-PRO" panose="020F0600000000000000" pitchFamily="50" charset="-128"/>
              <a:ea typeface="HG丸ｺﾞｼｯｸM-PRO" panose="020F0600000000000000" pitchFamily="50" charset="-128"/>
            </a:endParaRPr>
          </a:p>
        </p:txBody>
      </p:sp>
      <p:sp>
        <p:nvSpPr>
          <p:cNvPr id="59395" name="Rectangle 2">
            <a:extLst>
              <a:ext uri="{FF2B5EF4-FFF2-40B4-BE49-F238E27FC236}">
                <a16:creationId xmlns:a16="http://schemas.microsoft.com/office/drawing/2014/main" id="{55B68B51-1AB9-4113-A77A-7B1515CAB544}"/>
              </a:ext>
            </a:extLst>
          </p:cNvPr>
          <p:cNvSpPr>
            <a:spLocks noGrp="1" noChangeArrowheads="1"/>
          </p:cNvSpPr>
          <p:nvPr>
            <p:ph type="title"/>
          </p:nvPr>
        </p:nvSpPr>
        <p:spPr>
          <a:xfrm>
            <a:off x="255116" y="604853"/>
            <a:ext cx="2581298" cy="440959"/>
          </a:xfrm>
        </p:spPr>
        <p:txBody>
          <a:bodyPr>
            <a:normAutofit/>
          </a:bodyPr>
          <a:lstStyle/>
          <a:p>
            <a:pPr eaLnBrk="1" hangingPunct="1"/>
            <a:r>
              <a:rPr lang="ja-JP" altLang="en-US" sz="1800" dirty="0">
                <a:solidFill>
                  <a:srgbClr val="003366"/>
                </a:solidFill>
                <a:latin typeface="HG丸ｺﾞｼｯｸM-PRO" panose="020F0600000000000000" pitchFamily="50" charset="-128"/>
                <a:ea typeface="HG丸ｺﾞｼｯｸM-PRO" panose="020F0600000000000000" pitchFamily="50" charset="-128"/>
              </a:rPr>
              <a:t>費用の負担区分一覧</a:t>
            </a:r>
          </a:p>
        </p:txBody>
      </p:sp>
      <p:grpSp>
        <p:nvGrpSpPr>
          <p:cNvPr id="59396" name="Group 78">
            <a:extLst>
              <a:ext uri="{FF2B5EF4-FFF2-40B4-BE49-F238E27FC236}">
                <a16:creationId xmlns:a16="http://schemas.microsoft.com/office/drawing/2014/main" id="{BEA3ABEE-71DF-4816-BE3B-5BA2B542E688}"/>
              </a:ext>
            </a:extLst>
          </p:cNvPr>
          <p:cNvGrpSpPr>
            <a:grpSpLocks/>
          </p:cNvGrpSpPr>
          <p:nvPr/>
        </p:nvGrpSpPr>
        <p:grpSpPr bwMode="auto">
          <a:xfrm>
            <a:off x="404517" y="950760"/>
            <a:ext cx="8445500" cy="5675665"/>
            <a:chOff x="0" y="0"/>
            <a:chExt cx="3644" cy="4344"/>
          </a:xfrm>
        </p:grpSpPr>
        <p:grpSp>
          <p:nvGrpSpPr>
            <p:cNvPr id="59399" name="Group 31">
              <a:extLst>
                <a:ext uri="{FF2B5EF4-FFF2-40B4-BE49-F238E27FC236}">
                  <a16:creationId xmlns:a16="http://schemas.microsoft.com/office/drawing/2014/main" id="{96E85A6C-2B48-4A85-B063-CE31AE627143}"/>
                </a:ext>
              </a:extLst>
            </p:cNvPr>
            <p:cNvGrpSpPr>
              <a:grpSpLocks/>
            </p:cNvGrpSpPr>
            <p:nvPr/>
          </p:nvGrpSpPr>
          <p:grpSpPr bwMode="auto">
            <a:xfrm>
              <a:off x="0" y="0"/>
              <a:ext cx="718" cy="327"/>
              <a:chOff x="0" y="0"/>
              <a:chExt cx="718" cy="327"/>
            </a:xfrm>
          </p:grpSpPr>
          <p:sp>
            <p:nvSpPr>
              <p:cNvPr id="59469" name="Rectangle 6">
                <a:extLst>
                  <a:ext uri="{FF2B5EF4-FFF2-40B4-BE49-F238E27FC236}">
                    <a16:creationId xmlns:a16="http://schemas.microsoft.com/office/drawing/2014/main" id="{EA617A3A-FCE7-4FF4-A15B-57409B559811}"/>
                  </a:ext>
                </a:extLst>
              </p:cNvPr>
              <p:cNvSpPr>
                <a:spLocks noChangeArrowheads="1" noTextEdit="1"/>
              </p:cNvSpPr>
              <p:nvPr/>
            </p:nvSpPr>
            <p:spPr bwMode="auto">
              <a:xfrm>
                <a:off x="40" y="0"/>
                <a:ext cx="638"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latin typeface="HG丸ｺﾞｼｯｸM-PRO" panose="020F0600000000000000" pitchFamily="50" charset="-128"/>
                  <a:ea typeface="HG丸ｺﾞｼｯｸM-PRO" panose="020F0600000000000000" pitchFamily="50" charset="-128"/>
                </a:endParaRPr>
              </a:p>
            </p:txBody>
          </p:sp>
          <p:sp>
            <p:nvSpPr>
              <p:cNvPr id="59470" name="Rectangle 30">
                <a:extLst>
                  <a:ext uri="{FF2B5EF4-FFF2-40B4-BE49-F238E27FC236}">
                    <a16:creationId xmlns:a16="http://schemas.microsoft.com/office/drawing/2014/main" id="{2DC460CB-DFDC-4097-943D-8D88EB1A4A65}"/>
                  </a:ext>
                </a:extLst>
              </p:cNvPr>
              <p:cNvSpPr>
                <a:spLocks noChangeArrowheads="1"/>
              </p:cNvSpPr>
              <p:nvPr/>
            </p:nvSpPr>
            <p:spPr bwMode="auto">
              <a:xfrm>
                <a:off x="0" y="52"/>
                <a:ext cx="718" cy="27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3600" i="1">
                  <a:latin typeface="HG丸ｺﾞｼｯｸM-PRO" panose="020F0600000000000000" pitchFamily="50" charset="-128"/>
                  <a:ea typeface="HG丸ｺﾞｼｯｸM-PRO" panose="020F0600000000000000" pitchFamily="50" charset="-128"/>
                </a:endParaRPr>
              </a:p>
            </p:txBody>
          </p:sp>
        </p:grpSp>
        <p:grpSp>
          <p:nvGrpSpPr>
            <p:cNvPr id="59400" name="Group 33">
              <a:extLst>
                <a:ext uri="{FF2B5EF4-FFF2-40B4-BE49-F238E27FC236}">
                  <a16:creationId xmlns:a16="http://schemas.microsoft.com/office/drawing/2014/main" id="{B627D849-EF0C-4789-B9E1-D13C04AFC178}"/>
                </a:ext>
              </a:extLst>
            </p:cNvPr>
            <p:cNvGrpSpPr>
              <a:grpSpLocks/>
            </p:cNvGrpSpPr>
            <p:nvPr/>
          </p:nvGrpSpPr>
          <p:grpSpPr bwMode="auto">
            <a:xfrm>
              <a:off x="718" y="52"/>
              <a:ext cx="1474" cy="328"/>
              <a:chOff x="718" y="52"/>
              <a:chExt cx="1474" cy="328"/>
            </a:xfrm>
          </p:grpSpPr>
          <p:sp>
            <p:nvSpPr>
              <p:cNvPr id="59467" name="Rectangle 7">
                <a:extLst>
                  <a:ext uri="{FF2B5EF4-FFF2-40B4-BE49-F238E27FC236}">
                    <a16:creationId xmlns:a16="http://schemas.microsoft.com/office/drawing/2014/main" id="{7A63DB1D-B615-49A4-9C22-14C06E2283CE}"/>
                  </a:ext>
                </a:extLst>
              </p:cNvPr>
              <p:cNvSpPr>
                <a:spLocks noChangeArrowheads="1"/>
              </p:cNvSpPr>
              <p:nvPr/>
            </p:nvSpPr>
            <p:spPr bwMode="auto">
              <a:xfrm>
                <a:off x="758" y="53"/>
                <a:ext cx="139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latin typeface="HG丸ｺﾞｼｯｸM-PRO" panose="020F0600000000000000" pitchFamily="50" charset="-128"/>
                    <a:ea typeface="HG丸ｺﾞｼｯｸM-PRO" panose="020F0600000000000000" pitchFamily="50" charset="-128"/>
                  </a:rPr>
                  <a:t>受援水道事業体</a:t>
                </a:r>
              </a:p>
            </p:txBody>
          </p:sp>
          <p:sp>
            <p:nvSpPr>
              <p:cNvPr id="59468" name="Rectangle 32">
                <a:extLst>
                  <a:ext uri="{FF2B5EF4-FFF2-40B4-BE49-F238E27FC236}">
                    <a16:creationId xmlns:a16="http://schemas.microsoft.com/office/drawing/2014/main" id="{60C9EA2D-2266-4201-AA60-E410AB3546A5}"/>
                  </a:ext>
                </a:extLst>
              </p:cNvPr>
              <p:cNvSpPr>
                <a:spLocks noChangeArrowheads="1"/>
              </p:cNvSpPr>
              <p:nvPr/>
            </p:nvSpPr>
            <p:spPr bwMode="auto">
              <a:xfrm>
                <a:off x="718" y="52"/>
                <a:ext cx="1474" cy="27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3600" i="1">
                  <a:latin typeface="HG丸ｺﾞｼｯｸM-PRO" panose="020F0600000000000000" pitchFamily="50" charset="-128"/>
                  <a:ea typeface="HG丸ｺﾞｼｯｸM-PRO" panose="020F0600000000000000" pitchFamily="50" charset="-128"/>
                </a:endParaRPr>
              </a:p>
            </p:txBody>
          </p:sp>
        </p:grpSp>
        <p:grpSp>
          <p:nvGrpSpPr>
            <p:cNvPr id="59401" name="Group 35">
              <a:extLst>
                <a:ext uri="{FF2B5EF4-FFF2-40B4-BE49-F238E27FC236}">
                  <a16:creationId xmlns:a16="http://schemas.microsoft.com/office/drawing/2014/main" id="{AEA7CC32-E173-4215-B38C-27793F09DA39}"/>
                </a:ext>
              </a:extLst>
            </p:cNvPr>
            <p:cNvGrpSpPr>
              <a:grpSpLocks/>
            </p:cNvGrpSpPr>
            <p:nvPr/>
          </p:nvGrpSpPr>
          <p:grpSpPr bwMode="auto">
            <a:xfrm>
              <a:off x="2181" y="52"/>
              <a:ext cx="1463" cy="328"/>
              <a:chOff x="2181" y="52"/>
              <a:chExt cx="1463" cy="328"/>
            </a:xfrm>
          </p:grpSpPr>
          <p:sp>
            <p:nvSpPr>
              <p:cNvPr id="59465" name="Rectangle 8">
                <a:extLst>
                  <a:ext uri="{FF2B5EF4-FFF2-40B4-BE49-F238E27FC236}">
                    <a16:creationId xmlns:a16="http://schemas.microsoft.com/office/drawing/2014/main" id="{F29330D1-B2B1-47CE-B823-058118392A7B}"/>
                  </a:ext>
                </a:extLst>
              </p:cNvPr>
              <p:cNvSpPr>
                <a:spLocks noChangeArrowheads="1"/>
              </p:cNvSpPr>
              <p:nvPr/>
            </p:nvSpPr>
            <p:spPr bwMode="auto">
              <a:xfrm>
                <a:off x="2181" y="53"/>
                <a:ext cx="145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latin typeface="HG丸ｺﾞｼｯｸM-PRO" panose="020F0600000000000000" pitchFamily="50" charset="-128"/>
                    <a:ea typeface="HG丸ｺﾞｼｯｸM-PRO" panose="020F0600000000000000" pitchFamily="50" charset="-128"/>
                  </a:rPr>
                  <a:t>応援水道事業体</a:t>
                </a:r>
              </a:p>
            </p:txBody>
          </p:sp>
          <p:sp>
            <p:nvSpPr>
              <p:cNvPr id="59466" name="Rectangle 34">
                <a:extLst>
                  <a:ext uri="{FF2B5EF4-FFF2-40B4-BE49-F238E27FC236}">
                    <a16:creationId xmlns:a16="http://schemas.microsoft.com/office/drawing/2014/main" id="{2E97FA02-2BFB-4413-A531-522B43AFD0C5}"/>
                  </a:ext>
                </a:extLst>
              </p:cNvPr>
              <p:cNvSpPr>
                <a:spLocks noChangeArrowheads="1"/>
              </p:cNvSpPr>
              <p:nvPr/>
            </p:nvSpPr>
            <p:spPr bwMode="auto">
              <a:xfrm>
                <a:off x="2192" y="52"/>
                <a:ext cx="1452" cy="27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3600" i="1">
                  <a:latin typeface="HG丸ｺﾞｼｯｸM-PRO" panose="020F0600000000000000" pitchFamily="50" charset="-128"/>
                  <a:ea typeface="HG丸ｺﾞｼｯｸM-PRO" panose="020F0600000000000000" pitchFamily="50" charset="-128"/>
                </a:endParaRPr>
              </a:p>
            </p:txBody>
          </p:sp>
        </p:grpSp>
        <p:grpSp>
          <p:nvGrpSpPr>
            <p:cNvPr id="59402" name="Group 37">
              <a:extLst>
                <a:ext uri="{FF2B5EF4-FFF2-40B4-BE49-F238E27FC236}">
                  <a16:creationId xmlns:a16="http://schemas.microsoft.com/office/drawing/2014/main" id="{FF7275C7-129D-4640-B064-EB8F4B2B0A64}"/>
                </a:ext>
              </a:extLst>
            </p:cNvPr>
            <p:cNvGrpSpPr>
              <a:grpSpLocks/>
            </p:cNvGrpSpPr>
            <p:nvPr/>
          </p:nvGrpSpPr>
          <p:grpSpPr bwMode="auto">
            <a:xfrm>
              <a:off x="0" y="327"/>
              <a:ext cx="718" cy="615"/>
              <a:chOff x="0" y="327"/>
              <a:chExt cx="718" cy="615"/>
            </a:xfrm>
          </p:grpSpPr>
          <p:sp>
            <p:nvSpPr>
              <p:cNvPr id="59463" name="Rectangle 9">
                <a:extLst>
                  <a:ext uri="{FF2B5EF4-FFF2-40B4-BE49-F238E27FC236}">
                    <a16:creationId xmlns:a16="http://schemas.microsoft.com/office/drawing/2014/main" id="{183E2E9A-70FB-456A-8D14-3B06F8902714}"/>
                  </a:ext>
                </a:extLst>
              </p:cNvPr>
              <p:cNvSpPr>
                <a:spLocks noChangeArrowheads="1"/>
              </p:cNvSpPr>
              <p:nvPr/>
            </p:nvSpPr>
            <p:spPr bwMode="auto">
              <a:xfrm>
                <a:off x="40" y="327"/>
                <a:ext cx="638"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400">
                    <a:latin typeface="HG丸ｺﾞｼｯｸM-PRO" panose="020F0600000000000000" pitchFamily="50" charset="-128"/>
                    <a:ea typeface="HG丸ｺﾞｼｯｸM-PRO" panose="020F0600000000000000" pitchFamily="50" charset="-128"/>
                  </a:rPr>
                  <a:t>人件費等</a:t>
                </a:r>
              </a:p>
              <a:p>
                <a:pPr algn="just">
                  <a:spcBef>
                    <a:spcPct val="0"/>
                  </a:spcBef>
                  <a:buFontTx/>
                  <a:buNone/>
                </a:pPr>
                <a:endParaRPr lang="en-US" altLang="ja-JP" sz="1400">
                  <a:latin typeface="HG丸ｺﾞｼｯｸM-PRO" panose="020F0600000000000000" pitchFamily="50" charset="-128"/>
                  <a:ea typeface="HG丸ｺﾞｼｯｸM-PRO" panose="020F0600000000000000" pitchFamily="50" charset="-128"/>
                </a:endParaRPr>
              </a:p>
            </p:txBody>
          </p:sp>
          <p:sp>
            <p:nvSpPr>
              <p:cNvPr id="59464" name="Rectangle 36">
                <a:extLst>
                  <a:ext uri="{FF2B5EF4-FFF2-40B4-BE49-F238E27FC236}">
                    <a16:creationId xmlns:a16="http://schemas.microsoft.com/office/drawing/2014/main" id="{155BACFE-6694-451E-A1FE-681FF57F77DD}"/>
                  </a:ext>
                </a:extLst>
              </p:cNvPr>
              <p:cNvSpPr>
                <a:spLocks noChangeArrowheads="1"/>
              </p:cNvSpPr>
              <p:nvPr/>
            </p:nvSpPr>
            <p:spPr bwMode="auto">
              <a:xfrm>
                <a:off x="0" y="327"/>
                <a:ext cx="718"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3600" i="1">
                  <a:latin typeface="HG丸ｺﾞｼｯｸM-PRO" panose="020F0600000000000000" pitchFamily="50" charset="-128"/>
                  <a:ea typeface="HG丸ｺﾞｼｯｸM-PRO" panose="020F0600000000000000" pitchFamily="50" charset="-128"/>
                </a:endParaRPr>
              </a:p>
            </p:txBody>
          </p:sp>
        </p:grpSp>
        <p:grpSp>
          <p:nvGrpSpPr>
            <p:cNvPr id="59403" name="Group 39">
              <a:extLst>
                <a:ext uri="{FF2B5EF4-FFF2-40B4-BE49-F238E27FC236}">
                  <a16:creationId xmlns:a16="http://schemas.microsoft.com/office/drawing/2014/main" id="{58591A68-8982-4CA1-B5E0-90F0B6BF12D3}"/>
                </a:ext>
              </a:extLst>
            </p:cNvPr>
            <p:cNvGrpSpPr>
              <a:grpSpLocks/>
            </p:cNvGrpSpPr>
            <p:nvPr/>
          </p:nvGrpSpPr>
          <p:grpSpPr bwMode="auto">
            <a:xfrm>
              <a:off x="718" y="327"/>
              <a:ext cx="1474" cy="615"/>
              <a:chOff x="718" y="327"/>
              <a:chExt cx="1474" cy="615"/>
            </a:xfrm>
          </p:grpSpPr>
          <p:sp>
            <p:nvSpPr>
              <p:cNvPr id="59461" name="Rectangle 10">
                <a:extLst>
                  <a:ext uri="{FF2B5EF4-FFF2-40B4-BE49-F238E27FC236}">
                    <a16:creationId xmlns:a16="http://schemas.microsoft.com/office/drawing/2014/main" id="{F78C60D7-8CD8-4E97-BD41-E876C5ACD186}"/>
                  </a:ext>
                </a:extLst>
              </p:cNvPr>
              <p:cNvSpPr>
                <a:spLocks noChangeArrowheads="1"/>
              </p:cNvSpPr>
              <p:nvPr/>
            </p:nvSpPr>
            <p:spPr bwMode="auto">
              <a:xfrm>
                <a:off x="758" y="327"/>
                <a:ext cx="1394"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400" b="0" dirty="0">
                    <a:latin typeface="HG丸ｺﾞｼｯｸM-PRO" panose="020F0600000000000000" pitchFamily="50" charset="-128"/>
                    <a:ea typeface="HG丸ｺﾞｼｯｸM-PRO" panose="020F0600000000000000" pitchFamily="50" charset="-128"/>
                  </a:rPr>
                  <a:t>超過勤務手当、深夜勤務手当</a:t>
                </a:r>
              </a:p>
              <a:p>
                <a:pPr algn="just">
                  <a:spcBef>
                    <a:spcPct val="0"/>
                  </a:spcBef>
                  <a:buFontTx/>
                  <a:buNone/>
                </a:pPr>
                <a:r>
                  <a:rPr lang="ja-JP" altLang="en-US" sz="1400" b="0" dirty="0">
                    <a:latin typeface="HG丸ｺﾞｼｯｸM-PRO" panose="020F0600000000000000" pitchFamily="50" charset="-128"/>
                    <a:ea typeface="HG丸ｺﾞｼｯｸM-PRO" panose="020F0600000000000000" pitchFamily="50" charset="-128"/>
                  </a:rPr>
                  <a:t>特殊勤務手当、管理職員特別勤務手当</a:t>
                </a:r>
              </a:p>
              <a:p>
                <a:pPr algn="just">
                  <a:spcBef>
                    <a:spcPct val="0"/>
                  </a:spcBef>
                  <a:buFontTx/>
                  <a:buNone/>
                </a:pPr>
                <a:r>
                  <a:rPr lang="ja-JP" altLang="en-US" sz="1400" b="0" dirty="0">
                    <a:latin typeface="HG丸ｺﾞｼｯｸM-PRO" panose="020F0600000000000000" pitchFamily="50" charset="-128"/>
                    <a:ea typeface="HG丸ｺﾞｼｯｸM-PRO" panose="020F0600000000000000" pitchFamily="50" charset="-128"/>
                  </a:rPr>
                  <a:t>旅費（日当含む）</a:t>
                </a:r>
              </a:p>
            </p:txBody>
          </p:sp>
          <p:sp>
            <p:nvSpPr>
              <p:cNvPr id="59462" name="Rectangle 38">
                <a:extLst>
                  <a:ext uri="{FF2B5EF4-FFF2-40B4-BE49-F238E27FC236}">
                    <a16:creationId xmlns:a16="http://schemas.microsoft.com/office/drawing/2014/main" id="{0D9D314E-61CC-4263-94EA-767981F2D380}"/>
                  </a:ext>
                </a:extLst>
              </p:cNvPr>
              <p:cNvSpPr>
                <a:spLocks noChangeArrowheads="1"/>
              </p:cNvSpPr>
              <p:nvPr/>
            </p:nvSpPr>
            <p:spPr bwMode="auto">
              <a:xfrm>
                <a:off x="718" y="327"/>
                <a:ext cx="1474"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3600" i="1">
                  <a:latin typeface="HG丸ｺﾞｼｯｸM-PRO" panose="020F0600000000000000" pitchFamily="50" charset="-128"/>
                  <a:ea typeface="HG丸ｺﾞｼｯｸM-PRO" panose="020F0600000000000000" pitchFamily="50" charset="-128"/>
                </a:endParaRPr>
              </a:p>
            </p:txBody>
          </p:sp>
        </p:grpSp>
        <p:grpSp>
          <p:nvGrpSpPr>
            <p:cNvPr id="59404" name="Group 41">
              <a:extLst>
                <a:ext uri="{FF2B5EF4-FFF2-40B4-BE49-F238E27FC236}">
                  <a16:creationId xmlns:a16="http://schemas.microsoft.com/office/drawing/2014/main" id="{F263B5B3-2791-43C5-980C-B442BC3D0996}"/>
                </a:ext>
              </a:extLst>
            </p:cNvPr>
            <p:cNvGrpSpPr>
              <a:grpSpLocks/>
            </p:cNvGrpSpPr>
            <p:nvPr/>
          </p:nvGrpSpPr>
          <p:grpSpPr bwMode="auto">
            <a:xfrm>
              <a:off x="2192" y="327"/>
              <a:ext cx="1452" cy="615"/>
              <a:chOff x="2192" y="327"/>
              <a:chExt cx="1452" cy="615"/>
            </a:xfrm>
          </p:grpSpPr>
          <p:sp>
            <p:nvSpPr>
              <p:cNvPr id="59459" name="Rectangle 11">
                <a:extLst>
                  <a:ext uri="{FF2B5EF4-FFF2-40B4-BE49-F238E27FC236}">
                    <a16:creationId xmlns:a16="http://schemas.microsoft.com/office/drawing/2014/main" id="{C943E3D6-60A3-45F3-B597-0B8CD61D5ED0}"/>
                  </a:ext>
                </a:extLst>
              </p:cNvPr>
              <p:cNvSpPr>
                <a:spLocks noChangeArrowheads="1"/>
              </p:cNvSpPr>
              <p:nvPr/>
            </p:nvSpPr>
            <p:spPr bwMode="auto">
              <a:xfrm>
                <a:off x="2232" y="327"/>
                <a:ext cx="1372"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400" b="0" dirty="0">
                    <a:latin typeface="HG丸ｺﾞｼｯｸM-PRO" panose="020F0600000000000000" pitchFamily="50" charset="-128"/>
                    <a:ea typeface="HG丸ｺﾞｼｯｸM-PRO" panose="020F0600000000000000" pitchFamily="50" charset="-128"/>
                  </a:rPr>
                  <a:t>給料</a:t>
                </a:r>
              </a:p>
              <a:p>
                <a:pPr algn="just">
                  <a:spcBef>
                    <a:spcPct val="0"/>
                  </a:spcBef>
                  <a:buFontTx/>
                  <a:buNone/>
                </a:pPr>
                <a:r>
                  <a:rPr lang="ja-JP" altLang="en-US" sz="1400" b="0" dirty="0">
                    <a:latin typeface="HG丸ｺﾞｼｯｸM-PRO" panose="020F0600000000000000" pitchFamily="50" charset="-128"/>
                    <a:ea typeface="HG丸ｺﾞｼｯｸM-PRO" panose="020F0600000000000000" pitchFamily="50" charset="-128"/>
                  </a:rPr>
                  <a:t>地域手当等基本的な手当</a:t>
                </a:r>
              </a:p>
              <a:p>
                <a:pPr algn="just">
                  <a:spcBef>
                    <a:spcPct val="0"/>
                  </a:spcBef>
                  <a:buFontTx/>
                  <a:buNone/>
                </a:pPr>
                <a:endParaRPr lang="en-US" altLang="ja-JP" sz="1400" b="0" dirty="0">
                  <a:latin typeface="HG丸ｺﾞｼｯｸM-PRO" panose="020F0600000000000000" pitchFamily="50" charset="-128"/>
                  <a:ea typeface="HG丸ｺﾞｼｯｸM-PRO" panose="020F0600000000000000" pitchFamily="50" charset="-128"/>
                </a:endParaRPr>
              </a:p>
            </p:txBody>
          </p:sp>
          <p:sp>
            <p:nvSpPr>
              <p:cNvPr id="59460" name="Rectangle 40">
                <a:extLst>
                  <a:ext uri="{FF2B5EF4-FFF2-40B4-BE49-F238E27FC236}">
                    <a16:creationId xmlns:a16="http://schemas.microsoft.com/office/drawing/2014/main" id="{A07ACC5E-AE2E-4D3F-8778-D3E2C71C967D}"/>
                  </a:ext>
                </a:extLst>
              </p:cNvPr>
              <p:cNvSpPr>
                <a:spLocks noChangeArrowheads="1"/>
              </p:cNvSpPr>
              <p:nvPr/>
            </p:nvSpPr>
            <p:spPr bwMode="auto">
              <a:xfrm>
                <a:off x="2192" y="327"/>
                <a:ext cx="1452"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3600" i="1">
                  <a:latin typeface="HG丸ｺﾞｼｯｸM-PRO" panose="020F0600000000000000" pitchFamily="50" charset="-128"/>
                  <a:ea typeface="HG丸ｺﾞｼｯｸM-PRO" panose="020F0600000000000000" pitchFamily="50" charset="-128"/>
                </a:endParaRPr>
              </a:p>
            </p:txBody>
          </p:sp>
        </p:grpSp>
        <p:grpSp>
          <p:nvGrpSpPr>
            <p:cNvPr id="59405" name="Group 43">
              <a:extLst>
                <a:ext uri="{FF2B5EF4-FFF2-40B4-BE49-F238E27FC236}">
                  <a16:creationId xmlns:a16="http://schemas.microsoft.com/office/drawing/2014/main" id="{64E81B24-DC2D-4360-841D-81924D01B57B}"/>
                </a:ext>
              </a:extLst>
            </p:cNvPr>
            <p:cNvGrpSpPr>
              <a:grpSpLocks/>
            </p:cNvGrpSpPr>
            <p:nvPr/>
          </p:nvGrpSpPr>
          <p:grpSpPr bwMode="auto">
            <a:xfrm>
              <a:off x="0" y="942"/>
              <a:ext cx="718" cy="327"/>
              <a:chOff x="0" y="942"/>
              <a:chExt cx="718" cy="327"/>
            </a:xfrm>
          </p:grpSpPr>
          <p:sp>
            <p:nvSpPr>
              <p:cNvPr id="59457" name="Rectangle 12">
                <a:extLst>
                  <a:ext uri="{FF2B5EF4-FFF2-40B4-BE49-F238E27FC236}">
                    <a16:creationId xmlns:a16="http://schemas.microsoft.com/office/drawing/2014/main" id="{F207EABF-4EC5-482A-8988-C69737A1E939}"/>
                  </a:ext>
                </a:extLst>
              </p:cNvPr>
              <p:cNvSpPr>
                <a:spLocks noChangeArrowheads="1"/>
              </p:cNvSpPr>
              <p:nvPr/>
            </p:nvSpPr>
            <p:spPr bwMode="auto">
              <a:xfrm>
                <a:off x="40" y="942"/>
                <a:ext cx="63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400" dirty="0">
                    <a:latin typeface="HG丸ｺﾞｼｯｸM-PRO" panose="020F0600000000000000" pitchFamily="50" charset="-128"/>
                    <a:ea typeface="HG丸ｺﾞｼｯｸM-PRO" panose="020F0600000000000000" pitchFamily="50" charset="-128"/>
                  </a:rPr>
                  <a:t>材料費</a:t>
                </a:r>
              </a:p>
              <a:p>
                <a:pPr algn="just">
                  <a:spcBef>
                    <a:spcPct val="0"/>
                  </a:spcBef>
                  <a:buFontTx/>
                  <a:buNone/>
                </a:pPr>
                <a:endParaRPr lang="en-US" altLang="ja-JP" sz="1200" dirty="0">
                  <a:latin typeface="HG丸ｺﾞｼｯｸM-PRO" panose="020F0600000000000000" pitchFamily="50" charset="-128"/>
                  <a:ea typeface="HG丸ｺﾞｼｯｸM-PRO" panose="020F0600000000000000" pitchFamily="50" charset="-128"/>
                </a:endParaRPr>
              </a:p>
            </p:txBody>
          </p:sp>
          <p:sp>
            <p:nvSpPr>
              <p:cNvPr id="59458" name="Rectangle 42">
                <a:extLst>
                  <a:ext uri="{FF2B5EF4-FFF2-40B4-BE49-F238E27FC236}">
                    <a16:creationId xmlns:a16="http://schemas.microsoft.com/office/drawing/2014/main" id="{63C15563-A4BC-4F64-8E98-4BFB627D304E}"/>
                  </a:ext>
                </a:extLst>
              </p:cNvPr>
              <p:cNvSpPr>
                <a:spLocks noChangeArrowheads="1"/>
              </p:cNvSpPr>
              <p:nvPr/>
            </p:nvSpPr>
            <p:spPr bwMode="auto">
              <a:xfrm>
                <a:off x="0" y="942"/>
                <a:ext cx="718"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3600" i="1">
                  <a:latin typeface="HG丸ｺﾞｼｯｸM-PRO" panose="020F0600000000000000" pitchFamily="50" charset="-128"/>
                  <a:ea typeface="HG丸ｺﾞｼｯｸM-PRO" panose="020F0600000000000000" pitchFamily="50" charset="-128"/>
                </a:endParaRPr>
              </a:p>
            </p:txBody>
          </p:sp>
        </p:grpSp>
        <p:grpSp>
          <p:nvGrpSpPr>
            <p:cNvPr id="59406" name="Group 45">
              <a:extLst>
                <a:ext uri="{FF2B5EF4-FFF2-40B4-BE49-F238E27FC236}">
                  <a16:creationId xmlns:a16="http://schemas.microsoft.com/office/drawing/2014/main" id="{CCB26124-48A2-4057-8EE4-69F34A10B339}"/>
                </a:ext>
              </a:extLst>
            </p:cNvPr>
            <p:cNvGrpSpPr>
              <a:grpSpLocks/>
            </p:cNvGrpSpPr>
            <p:nvPr/>
          </p:nvGrpSpPr>
          <p:grpSpPr bwMode="auto">
            <a:xfrm>
              <a:off x="718" y="912"/>
              <a:ext cx="1474" cy="357"/>
              <a:chOff x="718" y="912"/>
              <a:chExt cx="1474" cy="357"/>
            </a:xfrm>
          </p:grpSpPr>
          <p:sp>
            <p:nvSpPr>
              <p:cNvPr id="59455" name="Rectangle 13">
                <a:extLst>
                  <a:ext uri="{FF2B5EF4-FFF2-40B4-BE49-F238E27FC236}">
                    <a16:creationId xmlns:a16="http://schemas.microsoft.com/office/drawing/2014/main" id="{878F8068-D829-40CE-900D-E52A6D7E2C92}"/>
                  </a:ext>
                </a:extLst>
              </p:cNvPr>
              <p:cNvSpPr>
                <a:spLocks noChangeArrowheads="1"/>
              </p:cNvSpPr>
              <p:nvPr/>
            </p:nvSpPr>
            <p:spPr bwMode="auto">
              <a:xfrm>
                <a:off x="758" y="912"/>
                <a:ext cx="139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400" b="0" dirty="0">
                    <a:latin typeface="HG丸ｺﾞｼｯｸM-PRO" panose="020F0600000000000000" pitchFamily="50" charset="-128"/>
                    <a:ea typeface="HG丸ｺﾞｼｯｸM-PRO" panose="020F0600000000000000" pitchFamily="50" charset="-128"/>
                  </a:rPr>
                  <a:t>継手、直管、異形管、</a:t>
                </a:r>
                <a:endParaRPr lang="en-US" altLang="ja-JP" sz="1400" b="0" dirty="0">
                  <a:latin typeface="HG丸ｺﾞｼｯｸM-PRO" panose="020F0600000000000000" pitchFamily="50" charset="-128"/>
                  <a:ea typeface="HG丸ｺﾞｼｯｸM-PRO" panose="020F0600000000000000" pitchFamily="50" charset="-128"/>
                </a:endParaRPr>
              </a:p>
              <a:p>
                <a:pPr algn="just" eaLnBrk="1" hangingPunct="1">
                  <a:spcBef>
                    <a:spcPct val="0"/>
                  </a:spcBef>
                  <a:buFontTx/>
                  <a:buNone/>
                </a:pPr>
                <a:r>
                  <a:rPr lang="ja-JP" altLang="en-US" sz="1400" b="0" dirty="0">
                    <a:latin typeface="HG丸ｺﾞｼｯｸM-PRO" panose="020F0600000000000000" pitchFamily="50" charset="-128"/>
                    <a:ea typeface="HG丸ｺﾞｼｯｸM-PRO" panose="020F0600000000000000" pitchFamily="50" charset="-128"/>
                  </a:rPr>
                  <a:t>弁栓類、</a:t>
                </a:r>
                <a:r>
                  <a:rPr lang="ja-JP" altLang="en-US" sz="1400" dirty="0">
                    <a:latin typeface="HG丸ｺﾞｼｯｸM-PRO" panose="020F0600000000000000" pitchFamily="50" charset="-128"/>
                    <a:ea typeface="HG丸ｺﾞｼｯｸM-PRO" panose="020F0600000000000000" pitchFamily="50" charset="-128"/>
                  </a:rPr>
                  <a:t>弁きょう、鉄蓋類　等</a:t>
                </a:r>
                <a:endParaRPr lang="ja-JP" altLang="en-US" sz="1400" b="0" dirty="0">
                  <a:latin typeface="HG丸ｺﾞｼｯｸM-PRO" panose="020F0600000000000000" pitchFamily="50" charset="-128"/>
                  <a:ea typeface="HG丸ｺﾞｼｯｸM-PRO" panose="020F0600000000000000" pitchFamily="50" charset="-128"/>
                </a:endParaRPr>
              </a:p>
            </p:txBody>
          </p:sp>
          <p:sp>
            <p:nvSpPr>
              <p:cNvPr id="59456" name="Rectangle 44">
                <a:extLst>
                  <a:ext uri="{FF2B5EF4-FFF2-40B4-BE49-F238E27FC236}">
                    <a16:creationId xmlns:a16="http://schemas.microsoft.com/office/drawing/2014/main" id="{FDE14056-6EDF-4D11-844B-EC56A5691112}"/>
                  </a:ext>
                </a:extLst>
              </p:cNvPr>
              <p:cNvSpPr>
                <a:spLocks noChangeArrowheads="1"/>
              </p:cNvSpPr>
              <p:nvPr/>
            </p:nvSpPr>
            <p:spPr bwMode="auto">
              <a:xfrm>
                <a:off x="718" y="942"/>
                <a:ext cx="1474"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3600" i="1">
                  <a:latin typeface="HG丸ｺﾞｼｯｸM-PRO" panose="020F0600000000000000" pitchFamily="50" charset="-128"/>
                  <a:ea typeface="HG丸ｺﾞｼｯｸM-PRO" panose="020F0600000000000000" pitchFamily="50" charset="-128"/>
                </a:endParaRPr>
              </a:p>
            </p:txBody>
          </p:sp>
        </p:grpSp>
        <p:grpSp>
          <p:nvGrpSpPr>
            <p:cNvPr id="59407" name="Group 47">
              <a:extLst>
                <a:ext uri="{FF2B5EF4-FFF2-40B4-BE49-F238E27FC236}">
                  <a16:creationId xmlns:a16="http://schemas.microsoft.com/office/drawing/2014/main" id="{DEDD0CDE-27A0-4B70-B6E5-BAE3E9310BAA}"/>
                </a:ext>
              </a:extLst>
            </p:cNvPr>
            <p:cNvGrpSpPr>
              <a:grpSpLocks/>
            </p:cNvGrpSpPr>
            <p:nvPr/>
          </p:nvGrpSpPr>
          <p:grpSpPr bwMode="auto">
            <a:xfrm>
              <a:off x="2192" y="942"/>
              <a:ext cx="1452" cy="327"/>
              <a:chOff x="2192" y="942"/>
              <a:chExt cx="1452" cy="327"/>
            </a:xfrm>
          </p:grpSpPr>
          <p:sp>
            <p:nvSpPr>
              <p:cNvPr id="59453" name="Rectangle 14">
                <a:extLst>
                  <a:ext uri="{FF2B5EF4-FFF2-40B4-BE49-F238E27FC236}">
                    <a16:creationId xmlns:a16="http://schemas.microsoft.com/office/drawing/2014/main" id="{424BA459-39E2-4560-86BB-8CB6C67A3EC6}"/>
                  </a:ext>
                </a:extLst>
              </p:cNvPr>
              <p:cNvSpPr>
                <a:spLocks noChangeArrowheads="1" noTextEdit="1"/>
              </p:cNvSpPr>
              <p:nvPr/>
            </p:nvSpPr>
            <p:spPr bwMode="auto">
              <a:xfrm>
                <a:off x="2232" y="942"/>
                <a:ext cx="1372"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latin typeface="HG丸ｺﾞｼｯｸM-PRO" panose="020F0600000000000000" pitchFamily="50" charset="-128"/>
                  <a:ea typeface="HG丸ｺﾞｼｯｸM-PRO" panose="020F0600000000000000" pitchFamily="50" charset="-128"/>
                </a:endParaRPr>
              </a:p>
            </p:txBody>
          </p:sp>
          <p:sp>
            <p:nvSpPr>
              <p:cNvPr id="59454" name="Rectangle 46">
                <a:extLst>
                  <a:ext uri="{FF2B5EF4-FFF2-40B4-BE49-F238E27FC236}">
                    <a16:creationId xmlns:a16="http://schemas.microsoft.com/office/drawing/2014/main" id="{9CA94A76-7134-427B-B165-AD8A9BE6616A}"/>
                  </a:ext>
                </a:extLst>
              </p:cNvPr>
              <p:cNvSpPr>
                <a:spLocks noChangeArrowheads="1"/>
              </p:cNvSpPr>
              <p:nvPr/>
            </p:nvSpPr>
            <p:spPr bwMode="auto">
              <a:xfrm>
                <a:off x="2192" y="942"/>
                <a:ext cx="1452"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3600" i="1">
                  <a:latin typeface="HG丸ｺﾞｼｯｸM-PRO" panose="020F0600000000000000" pitchFamily="50" charset="-128"/>
                  <a:ea typeface="HG丸ｺﾞｼｯｸM-PRO" panose="020F0600000000000000" pitchFamily="50" charset="-128"/>
                </a:endParaRPr>
              </a:p>
            </p:txBody>
          </p:sp>
        </p:grpSp>
        <p:grpSp>
          <p:nvGrpSpPr>
            <p:cNvPr id="59408" name="Group 49">
              <a:extLst>
                <a:ext uri="{FF2B5EF4-FFF2-40B4-BE49-F238E27FC236}">
                  <a16:creationId xmlns:a16="http://schemas.microsoft.com/office/drawing/2014/main" id="{65CEB80D-D9BF-4271-B179-0AC12161B010}"/>
                </a:ext>
              </a:extLst>
            </p:cNvPr>
            <p:cNvGrpSpPr>
              <a:grpSpLocks/>
            </p:cNvGrpSpPr>
            <p:nvPr/>
          </p:nvGrpSpPr>
          <p:grpSpPr bwMode="auto">
            <a:xfrm>
              <a:off x="0" y="1269"/>
              <a:ext cx="718" cy="423"/>
              <a:chOff x="0" y="1269"/>
              <a:chExt cx="718" cy="423"/>
            </a:xfrm>
          </p:grpSpPr>
          <p:sp>
            <p:nvSpPr>
              <p:cNvPr id="59451" name="Rectangle 15">
                <a:extLst>
                  <a:ext uri="{FF2B5EF4-FFF2-40B4-BE49-F238E27FC236}">
                    <a16:creationId xmlns:a16="http://schemas.microsoft.com/office/drawing/2014/main" id="{EB60C8B9-7163-41D6-A574-2979B6C42130}"/>
                  </a:ext>
                </a:extLst>
              </p:cNvPr>
              <p:cNvSpPr>
                <a:spLocks noChangeArrowheads="1"/>
              </p:cNvSpPr>
              <p:nvPr/>
            </p:nvSpPr>
            <p:spPr bwMode="auto">
              <a:xfrm>
                <a:off x="40" y="1269"/>
                <a:ext cx="638"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400">
                    <a:latin typeface="HG丸ｺﾞｼｯｸM-PRO" panose="020F0600000000000000" pitchFamily="50" charset="-128"/>
                    <a:ea typeface="HG丸ｺﾞｼｯｸM-PRO" panose="020F0600000000000000" pitchFamily="50" charset="-128"/>
                  </a:rPr>
                  <a:t>工事請負費</a:t>
                </a:r>
              </a:p>
              <a:p>
                <a:pPr algn="just">
                  <a:spcBef>
                    <a:spcPct val="0"/>
                  </a:spcBef>
                  <a:buFontTx/>
                  <a:buNone/>
                </a:pPr>
                <a:endParaRPr lang="en-US" altLang="ja-JP" sz="1400">
                  <a:latin typeface="HG丸ｺﾞｼｯｸM-PRO" panose="020F0600000000000000" pitchFamily="50" charset="-128"/>
                  <a:ea typeface="HG丸ｺﾞｼｯｸM-PRO" panose="020F0600000000000000" pitchFamily="50" charset="-128"/>
                </a:endParaRPr>
              </a:p>
            </p:txBody>
          </p:sp>
          <p:sp>
            <p:nvSpPr>
              <p:cNvPr id="59452" name="Rectangle 48">
                <a:extLst>
                  <a:ext uri="{FF2B5EF4-FFF2-40B4-BE49-F238E27FC236}">
                    <a16:creationId xmlns:a16="http://schemas.microsoft.com/office/drawing/2014/main" id="{7B1A50D4-1BFB-4198-AE4D-3A0D2C54F6DE}"/>
                  </a:ext>
                </a:extLst>
              </p:cNvPr>
              <p:cNvSpPr>
                <a:spLocks noChangeArrowheads="1"/>
              </p:cNvSpPr>
              <p:nvPr/>
            </p:nvSpPr>
            <p:spPr bwMode="auto">
              <a:xfrm>
                <a:off x="0" y="1269"/>
                <a:ext cx="718" cy="4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3600" i="1">
                  <a:latin typeface="HG丸ｺﾞｼｯｸM-PRO" panose="020F0600000000000000" pitchFamily="50" charset="-128"/>
                  <a:ea typeface="HG丸ｺﾞｼｯｸM-PRO" panose="020F0600000000000000" pitchFamily="50" charset="-128"/>
                </a:endParaRPr>
              </a:p>
            </p:txBody>
          </p:sp>
        </p:grpSp>
        <p:grpSp>
          <p:nvGrpSpPr>
            <p:cNvPr id="59409" name="Group 51">
              <a:extLst>
                <a:ext uri="{FF2B5EF4-FFF2-40B4-BE49-F238E27FC236}">
                  <a16:creationId xmlns:a16="http://schemas.microsoft.com/office/drawing/2014/main" id="{45B58BE2-107F-40A5-A68D-D7DEDDA7A580}"/>
                </a:ext>
              </a:extLst>
            </p:cNvPr>
            <p:cNvGrpSpPr>
              <a:grpSpLocks/>
            </p:cNvGrpSpPr>
            <p:nvPr/>
          </p:nvGrpSpPr>
          <p:grpSpPr bwMode="auto">
            <a:xfrm>
              <a:off x="718" y="1269"/>
              <a:ext cx="1474" cy="423"/>
              <a:chOff x="718" y="1269"/>
              <a:chExt cx="1474" cy="423"/>
            </a:xfrm>
          </p:grpSpPr>
          <p:sp>
            <p:nvSpPr>
              <p:cNvPr id="59449" name="Rectangle 16">
                <a:extLst>
                  <a:ext uri="{FF2B5EF4-FFF2-40B4-BE49-F238E27FC236}">
                    <a16:creationId xmlns:a16="http://schemas.microsoft.com/office/drawing/2014/main" id="{C91B0E16-4208-44B3-B53F-5A8454A6C705}"/>
                  </a:ext>
                </a:extLst>
              </p:cNvPr>
              <p:cNvSpPr>
                <a:spLocks noChangeArrowheads="1"/>
              </p:cNvSpPr>
              <p:nvPr/>
            </p:nvSpPr>
            <p:spPr bwMode="auto">
              <a:xfrm>
                <a:off x="758" y="1269"/>
                <a:ext cx="1394"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400" b="0" dirty="0">
                    <a:latin typeface="HG丸ｺﾞｼｯｸM-PRO" panose="020F0600000000000000" pitchFamily="50" charset="-128"/>
                    <a:ea typeface="HG丸ｺﾞｼｯｸM-PRO" panose="020F0600000000000000" pitchFamily="50" charset="-128"/>
                  </a:rPr>
                  <a:t>工事請負費（材料費、労務費、機械器具損料、滞在費、諸経費等）</a:t>
                </a:r>
              </a:p>
            </p:txBody>
          </p:sp>
          <p:sp>
            <p:nvSpPr>
              <p:cNvPr id="59450" name="Rectangle 50">
                <a:extLst>
                  <a:ext uri="{FF2B5EF4-FFF2-40B4-BE49-F238E27FC236}">
                    <a16:creationId xmlns:a16="http://schemas.microsoft.com/office/drawing/2014/main" id="{527FC34D-4EB1-46FB-BF21-D4637E5B3C22}"/>
                  </a:ext>
                </a:extLst>
              </p:cNvPr>
              <p:cNvSpPr>
                <a:spLocks noChangeArrowheads="1"/>
              </p:cNvSpPr>
              <p:nvPr/>
            </p:nvSpPr>
            <p:spPr bwMode="auto">
              <a:xfrm>
                <a:off x="718" y="1269"/>
                <a:ext cx="1474" cy="4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3600" i="1">
                  <a:latin typeface="HG丸ｺﾞｼｯｸM-PRO" panose="020F0600000000000000" pitchFamily="50" charset="-128"/>
                  <a:ea typeface="HG丸ｺﾞｼｯｸM-PRO" panose="020F0600000000000000" pitchFamily="50" charset="-128"/>
                </a:endParaRPr>
              </a:p>
            </p:txBody>
          </p:sp>
        </p:grpSp>
        <p:grpSp>
          <p:nvGrpSpPr>
            <p:cNvPr id="59410" name="Group 53">
              <a:extLst>
                <a:ext uri="{FF2B5EF4-FFF2-40B4-BE49-F238E27FC236}">
                  <a16:creationId xmlns:a16="http://schemas.microsoft.com/office/drawing/2014/main" id="{3BD39EFE-0F39-47AA-8D8B-F9E290069FC3}"/>
                </a:ext>
              </a:extLst>
            </p:cNvPr>
            <p:cNvGrpSpPr>
              <a:grpSpLocks/>
            </p:cNvGrpSpPr>
            <p:nvPr/>
          </p:nvGrpSpPr>
          <p:grpSpPr bwMode="auto">
            <a:xfrm>
              <a:off x="2192" y="1269"/>
              <a:ext cx="1452" cy="423"/>
              <a:chOff x="2192" y="1269"/>
              <a:chExt cx="1452" cy="423"/>
            </a:xfrm>
          </p:grpSpPr>
          <p:sp>
            <p:nvSpPr>
              <p:cNvPr id="59447" name="Rectangle 17">
                <a:extLst>
                  <a:ext uri="{FF2B5EF4-FFF2-40B4-BE49-F238E27FC236}">
                    <a16:creationId xmlns:a16="http://schemas.microsoft.com/office/drawing/2014/main" id="{A61F7C76-71CB-4379-9CFF-153B5644DD6A}"/>
                  </a:ext>
                </a:extLst>
              </p:cNvPr>
              <p:cNvSpPr>
                <a:spLocks noChangeArrowheads="1" noTextEdit="1"/>
              </p:cNvSpPr>
              <p:nvPr/>
            </p:nvSpPr>
            <p:spPr bwMode="auto">
              <a:xfrm>
                <a:off x="2232" y="1269"/>
                <a:ext cx="1372"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latin typeface="HG丸ｺﾞｼｯｸM-PRO" panose="020F0600000000000000" pitchFamily="50" charset="-128"/>
                  <a:ea typeface="HG丸ｺﾞｼｯｸM-PRO" panose="020F0600000000000000" pitchFamily="50" charset="-128"/>
                </a:endParaRPr>
              </a:p>
            </p:txBody>
          </p:sp>
          <p:sp>
            <p:nvSpPr>
              <p:cNvPr id="59448" name="Rectangle 52">
                <a:extLst>
                  <a:ext uri="{FF2B5EF4-FFF2-40B4-BE49-F238E27FC236}">
                    <a16:creationId xmlns:a16="http://schemas.microsoft.com/office/drawing/2014/main" id="{2E2D3598-2326-4118-BAFD-0EB2F7ABEBD0}"/>
                  </a:ext>
                </a:extLst>
              </p:cNvPr>
              <p:cNvSpPr>
                <a:spLocks noChangeArrowheads="1"/>
              </p:cNvSpPr>
              <p:nvPr/>
            </p:nvSpPr>
            <p:spPr bwMode="auto">
              <a:xfrm>
                <a:off x="2192" y="1269"/>
                <a:ext cx="1452" cy="4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3600" i="1">
                  <a:latin typeface="HG丸ｺﾞｼｯｸM-PRO" panose="020F0600000000000000" pitchFamily="50" charset="-128"/>
                  <a:ea typeface="HG丸ｺﾞｼｯｸM-PRO" panose="020F0600000000000000" pitchFamily="50" charset="-128"/>
                </a:endParaRPr>
              </a:p>
            </p:txBody>
          </p:sp>
        </p:grpSp>
        <p:grpSp>
          <p:nvGrpSpPr>
            <p:cNvPr id="59411" name="Group 55">
              <a:extLst>
                <a:ext uri="{FF2B5EF4-FFF2-40B4-BE49-F238E27FC236}">
                  <a16:creationId xmlns:a16="http://schemas.microsoft.com/office/drawing/2014/main" id="{3C4E6976-4DDA-4A63-9058-7FF5D03649F2}"/>
                </a:ext>
              </a:extLst>
            </p:cNvPr>
            <p:cNvGrpSpPr>
              <a:grpSpLocks/>
            </p:cNvGrpSpPr>
            <p:nvPr/>
          </p:nvGrpSpPr>
          <p:grpSpPr bwMode="auto">
            <a:xfrm>
              <a:off x="0" y="1692"/>
              <a:ext cx="718" cy="615"/>
              <a:chOff x="0" y="1692"/>
              <a:chExt cx="718" cy="615"/>
            </a:xfrm>
          </p:grpSpPr>
          <p:sp>
            <p:nvSpPr>
              <p:cNvPr id="59445" name="Rectangle 18">
                <a:extLst>
                  <a:ext uri="{FF2B5EF4-FFF2-40B4-BE49-F238E27FC236}">
                    <a16:creationId xmlns:a16="http://schemas.microsoft.com/office/drawing/2014/main" id="{DB293AF8-57AD-43A3-A18C-A5AD22B8D691}"/>
                  </a:ext>
                </a:extLst>
              </p:cNvPr>
              <p:cNvSpPr>
                <a:spLocks noChangeArrowheads="1"/>
              </p:cNvSpPr>
              <p:nvPr/>
            </p:nvSpPr>
            <p:spPr bwMode="auto">
              <a:xfrm>
                <a:off x="40" y="1692"/>
                <a:ext cx="638"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400" dirty="0">
                    <a:latin typeface="HG丸ｺﾞｼｯｸM-PRO" panose="020F0600000000000000" pitchFamily="50" charset="-128"/>
                    <a:ea typeface="HG丸ｺﾞｼｯｸM-PRO" panose="020F0600000000000000" pitchFamily="50" charset="-128"/>
                  </a:rPr>
                  <a:t>車両、</a:t>
                </a:r>
                <a:endParaRPr lang="en-US" altLang="ja-JP" sz="1400" dirty="0">
                  <a:latin typeface="HG丸ｺﾞｼｯｸM-PRO" panose="020F0600000000000000" pitchFamily="50" charset="-128"/>
                  <a:ea typeface="HG丸ｺﾞｼｯｸM-PRO" panose="020F0600000000000000" pitchFamily="50" charset="-128"/>
                </a:endParaRPr>
              </a:p>
              <a:p>
                <a:pPr algn="just" eaLnBrk="1" hangingPunct="1">
                  <a:spcBef>
                    <a:spcPct val="0"/>
                  </a:spcBef>
                  <a:buFontTx/>
                  <a:buNone/>
                </a:pPr>
                <a:r>
                  <a:rPr lang="ja-JP" altLang="en-US" sz="1400" dirty="0">
                    <a:latin typeface="HG丸ｺﾞｼｯｸM-PRO" panose="020F0600000000000000" pitchFamily="50" charset="-128"/>
                    <a:ea typeface="HG丸ｺﾞｼｯｸM-PRO" panose="020F0600000000000000" pitchFamily="50" charset="-128"/>
                  </a:rPr>
                  <a:t>機材等の費用</a:t>
                </a:r>
              </a:p>
              <a:p>
                <a:pPr algn="just">
                  <a:spcBef>
                    <a:spcPct val="0"/>
                  </a:spcBef>
                  <a:buFontTx/>
                  <a:buNone/>
                </a:pPr>
                <a:endParaRPr lang="en-US" altLang="ja-JP" sz="1200" dirty="0">
                  <a:latin typeface="HG丸ｺﾞｼｯｸM-PRO" panose="020F0600000000000000" pitchFamily="50" charset="-128"/>
                  <a:ea typeface="HG丸ｺﾞｼｯｸM-PRO" panose="020F0600000000000000" pitchFamily="50" charset="-128"/>
                </a:endParaRPr>
              </a:p>
            </p:txBody>
          </p:sp>
          <p:sp>
            <p:nvSpPr>
              <p:cNvPr id="59446" name="Rectangle 54">
                <a:extLst>
                  <a:ext uri="{FF2B5EF4-FFF2-40B4-BE49-F238E27FC236}">
                    <a16:creationId xmlns:a16="http://schemas.microsoft.com/office/drawing/2014/main" id="{68F695C5-656D-4871-9157-5E63E7B932E8}"/>
                  </a:ext>
                </a:extLst>
              </p:cNvPr>
              <p:cNvSpPr>
                <a:spLocks noChangeArrowheads="1"/>
              </p:cNvSpPr>
              <p:nvPr/>
            </p:nvSpPr>
            <p:spPr bwMode="auto">
              <a:xfrm>
                <a:off x="0" y="1692"/>
                <a:ext cx="718"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3600" i="1">
                  <a:latin typeface="HG丸ｺﾞｼｯｸM-PRO" panose="020F0600000000000000" pitchFamily="50" charset="-128"/>
                  <a:ea typeface="HG丸ｺﾞｼｯｸM-PRO" panose="020F0600000000000000" pitchFamily="50" charset="-128"/>
                </a:endParaRPr>
              </a:p>
            </p:txBody>
          </p:sp>
        </p:grpSp>
        <p:grpSp>
          <p:nvGrpSpPr>
            <p:cNvPr id="59412" name="Group 57">
              <a:extLst>
                <a:ext uri="{FF2B5EF4-FFF2-40B4-BE49-F238E27FC236}">
                  <a16:creationId xmlns:a16="http://schemas.microsoft.com/office/drawing/2014/main" id="{7AACA5E9-B519-41D6-A335-EB6E53DB8728}"/>
                </a:ext>
              </a:extLst>
            </p:cNvPr>
            <p:cNvGrpSpPr>
              <a:grpSpLocks/>
            </p:cNvGrpSpPr>
            <p:nvPr/>
          </p:nvGrpSpPr>
          <p:grpSpPr bwMode="auto">
            <a:xfrm>
              <a:off x="718" y="1692"/>
              <a:ext cx="1474" cy="615"/>
              <a:chOff x="718" y="1692"/>
              <a:chExt cx="1474" cy="615"/>
            </a:xfrm>
          </p:grpSpPr>
          <p:sp>
            <p:nvSpPr>
              <p:cNvPr id="59443" name="Rectangle 19">
                <a:extLst>
                  <a:ext uri="{FF2B5EF4-FFF2-40B4-BE49-F238E27FC236}">
                    <a16:creationId xmlns:a16="http://schemas.microsoft.com/office/drawing/2014/main" id="{5FB98042-3532-46B9-A268-FC91165A9DB1}"/>
                  </a:ext>
                </a:extLst>
              </p:cNvPr>
              <p:cNvSpPr>
                <a:spLocks noChangeArrowheads="1"/>
              </p:cNvSpPr>
              <p:nvPr/>
            </p:nvSpPr>
            <p:spPr bwMode="auto">
              <a:xfrm>
                <a:off x="758" y="1692"/>
                <a:ext cx="1394"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400" b="0" dirty="0">
                    <a:latin typeface="HG丸ｺﾞｼｯｸM-PRO" panose="020F0600000000000000" pitchFamily="50" charset="-128"/>
                    <a:ea typeface="HG丸ｺﾞｼｯｸM-PRO" panose="020F0600000000000000" pitchFamily="50" charset="-128"/>
                  </a:rPr>
                  <a:t>燃料費（ガソリン、軽油）</a:t>
                </a:r>
              </a:p>
              <a:p>
                <a:pPr algn="just">
                  <a:spcBef>
                    <a:spcPct val="0"/>
                  </a:spcBef>
                  <a:buFontTx/>
                  <a:buNone/>
                </a:pPr>
                <a:r>
                  <a:rPr lang="ja-JP" altLang="en-US" sz="1400" b="0" dirty="0">
                    <a:latin typeface="HG丸ｺﾞｼｯｸM-PRO" panose="020F0600000000000000" pitchFamily="50" charset="-128"/>
                    <a:ea typeface="HG丸ｺﾞｼｯｸM-PRO" panose="020F0600000000000000" pitchFamily="50" charset="-128"/>
                  </a:rPr>
                  <a:t>修理費、賃借料、輸送料</a:t>
                </a:r>
              </a:p>
            </p:txBody>
          </p:sp>
          <p:sp>
            <p:nvSpPr>
              <p:cNvPr id="59444" name="Rectangle 56">
                <a:extLst>
                  <a:ext uri="{FF2B5EF4-FFF2-40B4-BE49-F238E27FC236}">
                    <a16:creationId xmlns:a16="http://schemas.microsoft.com/office/drawing/2014/main" id="{BA7DF3A0-2BC0-4C8A-BD75-E94B48392BB3}"/>
                  </a:ext>
                </a:extLst>
              </p:cNvPr>
              <p:cNvSpPr>
                <a:spLocks noChangeArrowheads="1"/>
              </p:cNvSpPr>
              <p:nvPr/>
            </p:nvSpPr>
            <p:spPr bwMode="auto">
              <a:xfrm>
                <a:off x="718" y="1692"/>
                <a:ext cx="1474"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3600" i="1">
                  <a:latin typeface="HG丸ｺﾞｼｯｸM-PRO" panose="020F0600000000000000" pitchFamily="50" charset="-128"/>
                  <a:ea typeface="HG丸ｺﾞｼｯｸM-PRO" panose="020F0600000000000000" pitchFamily="50" charset="-128"/>
                </a:endParaRPr>
              </a:p>
            </p:txBody>
          </p:sp>
        </p:grpSp>
        <p:grpSp>
          <p:nvGrpSpPr>
            <p:cNvPr id="59413" name="Group 59">
              <a:extLst>
                <a:ext uri="{FF2B5EF4-FFF2-40B4-BE49-F238E27FC236}">
                  <a16:creationId xmlns:a16="http://schemas.microsoft.com/office/drawing/2014/main" id="{508E5AC6-6483-48D7-BDCF-C7F57C81536D}"/>
                </a:ext>
              </a:extLst>
            </p:cNvPr>
            <p:cNvGrpSpPr>
              <a:grpSpLocks/>
            </p:cNvGrpSpPr>
            <p:nvPr/>
          </p:nvGrpSpPr>
          <p:grpSpPr bwMode="auto">
            <a:xfrm>
              <a:off x="2192" y="1692"/>
              <a:ext cx="1452" cy="615"/>
              <a:chOff x="2192" y="1692"/>
              <a:chExt cx="1452" cy="615"/>
            </a:xfrm>
          </p:grpSpPr>
          <p:sp>
            <p:nvSpPr>
              <p:cNvPr id="59441" name="Rectangle 20">
                <a:extLst>
                  <a:ext uri="{FF2B5EF4-FFF2-40B4-BE49-F238E27FC236}">
                    <a16:creationId xmlns:a16="http://schemas.microsoft.com/office/drawing/2014/main" id="{E1489F65-EA9D-42F3-A53C-6DF380B4D517}"/>
                  </a:ext>
                </a:extLst>
              </p:cNvPr>
              <p:cNvSpPr>
                <a:spLocks noChangeArrowheads="1"/>
              </p:cNvSpPr>
              <p:nvPr/>
            </p:nvSpPr>
            <p:spPr bwMode="auto">
              <a:xfrm>
                <a:off x="2232" y="1692"/>
                <a:ext cx="1372"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400" b="0">
                    <a:latin typeface="HG丸ｺﾞｼｯｸM-PRO" panose="020F0600000000000000" pitchFamily="50" charset="-128"/>
                    <a:ea typeface="HG丸ｺﾞｼｯｸM-PRO" panose="020F0600000000000000" pitchFamily="50" charset="-128"/>
                  </a:rPr>
                  <a:t>損料</a:t>
                </a:r>
              </a:p>
              <a:p>
                <a:pPr algn="just">
                  <a:spcBef>
                    <a:spcPct val="0"/>
                  </a:spcBef>
                  <a:buFontTx/>
                  <a:buNone/>
                </a:pPr>
                <a:endParaRPr lang="en-US" altLang="ja-JP" sz="1200" b="0">
                  <a:latin typeface="HG丸ｺﾞｼｯｸM-PRO" panose="020F0600000000000000" pitchFamily="50" charset="-128"/>
                  <a:ea typeface="HG丸ｺﾞｼｯｸM-PRO" panose="020F0600000000000000" pitchFamily="50" charset="-128"/>
                </a:endParaRPr>
              </a:p>
            </p:txBody>
          </p:sp>
          <p:sp>
            <p:nvSpPr>
              <p:cNvPr id="59442" name="Rectangle 58">
                <a:extLst>
                  <a:ext uri="{FF2B5EF4-FFF2-40B4-BE49-F238E27FC236}">
                    <a16:creationId xmlns:a16="http://schemas.microsoft.com/office/drawing/2014/main" id="{1DACB3C8-F0E0-4B85-852B-411ABA377149}"/>
                  </a:ext>
                </a:extLst>
              </p:cNvPr>
              <p:cNvSpPr>
                <a:spLocks noChangeArrowheads="1"/>
              </p:cNvSpPr>
              <p:nvPr/>
            </p:nvSpPr>
            <p:spPr bwMode="auto">
              <a:xfrm>
                <a:off x="2192" y="1692"/>
                <a:ext cx="1452"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3600" i="1">
                  <a:latin typeface="HG丸ｺﾞｼｯｸM-PRO" panose="020F0600000000000000" pitchFamily="50" charset="-128"/>
                  <a:ea typeface="HG丸ｺﾞｼｯｸM-PRO" panose="020F0600000000000000" pitchFamily="50" charset="-128"/>
                </a:endParaRPr>
              </a:p>
            </p:txBody>
          </p:sp>
        </p:grpSp>
        <p:grpSp>
          <p:nvGrpSpPr>
            <p:cNvPr id="59414" name="Group 61">
              <a:extLst>
                <a:ext uri="{FF2B5EF4-FFF2-40B4-BE49-F238E27FC236}">
                  <a16:creationId xmlns:a16="http://schemas.microsoft.com/office/drawing/2014/main" id="{9F22041B-A009-4AAF-9D4B-55FFB29F4A85}"/>
                </a:ext>
              </a:extLst>
            </p:cNvPr>
            <p:cNvGrpSpPr>
              <a:grpSpLocks/>
            </p:cNvGrpSpPr>
            <p:nvPr/>
          </p:nvGrpSpPr>
          <p:grpSpPr bwMode="auto">
            <a:xfrm>
              <a:off x="0" y="2307"/>
              <a:ext cx="718" cy="711"/>
              <a:chOff x="0" y="2307"/>
              <a:chExt cx="718" cy="711"/>
            </a:xfrm>
          </p:grpSpPr>
          <p:sp>
            <p:nvSpPr>
              <p:cNvPr id="59439" name="Rectangle 21">
                <a:extLst>
                  <a:ext uri="{FF2B5EF4-FFF2-40B4-BE49-F238E27FC236}">
                    <a16:creationId xmlns:a16="http://schemas.microsoft.com/office/drawing/2014/main" id="{695F6FE6-0FF1-4515-96E2-190B34DEF774}"/>
                  </a:ext>
                </a:extLst>
              </p:cNvPr>
              <p:cNvSpPr>
                <a:spLocks noChangeArrowheads="1"/>
              </p:cNvSpPr>
              <p:nvPr/>
            </p:nvSpPr>
            <p:spPr bwMode="auto">
              <a:xfrm>
                <a:off x="40" y="2307"/>
                <a:ext cx="638" cy="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400">
                    <a:latin typeface="HG丸ｺﾞｼｯｸM-PRO" panose="020F0600000000000000" pitchFamily="50" charset="-128"/>
                    <a:ea typeface="HG丸ｺﾞｼｯｸM-PRO" panose="020F0600000000000000" pitchFamily="50" charset="-128"/>
                  </a:rPr>
                  <a:t>滞在費用</a:t>
                </a:r>
              </a:p>
              <a:p>
                <a:pPr algn="just">
                  <a:spcBef>
                    <a:spcPct val="0"/>
                  </a:spcBef>
                  <a:buFontTx/>
                  <a:buNone/>
                </a:pPr>
                <a:endParaRPr lang="en-US" altLang="ja-JP" sz="1200">
                  <a:latin typeface="HG丸ｺﾞｼｯｸM-PRO" panose="020F0600000000000000" pitchFamily="50" charset="-128"/>
                  <a:ea typeface="HG丸ｺﾞｼｯｸM-PRO" panose="020F0600000000000000" pitchFamily="50" charset="-128"/>
                </a:endParaRPr>
              </a:p>
            </p:txBody>
          </p:sp>
          <p:sp>
            <p:nvSpPr>
              <p:cNvPr id="59440" name="Rectangle 60">
                <a:extLst>
                  <a:ext uri="{FF2B5EF4-FFF2-40B4-BE49-F238E27FC236}">
                    <a16:creationId xmlns:a16="http://schemas.microsoft.com/office/drawing/2014/main" id="{E8AEB78D-87B8-49A7-A034-BEFCF07FD395}"/>
                  </a:ext>
                </a:extLst>
              </p:cNvPr>
              <p:cNvSpPr>
                <a:spLocks noChangeArrowheads="1"/>
              </p:cNvSpPr>
              <p:nvPr/>
            </p:nvSpPr>
            <p:spPr bwMode="auto">
              <a:xfrm>
                <a:off x="0" y="2307"/>
                <a:ext cx="718" cy="71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3600" i="1">
                  <a:latin typeface="HG丸ｺﾞｼｯｸM-PRO" panose="020F0600000000000000" pitchFamily="50" charset="-128"/>
                  <a:ea typeface="HG丸ｺﾞｼｯｸM-PRO" panose="020F0600000000000000" pitchFamily="50" charset="-128"/>
                </a:endParaRPr>
              </a:p>
            </p:txBody>
          </p:sp>
        </p:grpSp>
        <p:grpSp>
          <p:nvGrpSpPr>
            <p:cNvPr id="59415" name="Group 63">
              <a:extLst>
                <a:ext uri="{FF2B5EF4-FFF2-40B4-BE49-F238E27FC236}">
                  <a16:creationId xmlns:a16="http://schemas.microsoft.com/office/drawing/2014/main" id="{0D9627D9-55EA-4467-A5BC-47AD08360BE0}"/>
                </a:ext>
              </a:extLst>
            </p:cNvPr>
            <p:cNvGrpSpPr>
              <a:grpSpLocks/>
            </p:cNvGrpSpPr>
            <p:nvPr/>
          </p:nvGrpSpPr>
          <p:grpSpPr bwMode="auto">
            <a:xfrm>
              <a:off x="718" y="2307"/>
              <a:ext cx="1474" cy="711"/>
              <a:chOff x="718" y="2307"/>
              <a:chExt cx="1474" cy="711"/>
            </a:xfrm>
          </p:grpSpPr>
          <p:sp>
            <p:nvSpPr>
              <p:cNvPr id="59437" name="Rectangle 22">
                <a:extLst>
                  <a:ext uri="{FF2B5EF4-FFF2-40B4-BE49-F238E27FC236}">
                    <a16:creationId xmlns:a16="http://schemas.microsoft.com/office/drawing/2014/main" id="{A079F501-EDF4-487E-9E5E-3CD0D31A8F29}"/>
                  </a:ext>
                </a:extLst>
              </p:cNvPr>
              <p:cNvSpPr>
                <a:spLocks noChangeArrowheads="1"/>
              </p:cNvSpPr>
              <p:nvPr/>
            </p:nvSpPr>
            <p:spPr bwMode="auto">
              <a:xfrm>
                <a:off x="758" y="2307"/>
                <a:ext cx="1394" cy="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400" b="0" dirty="0">
                    <a:latin typeface="HG丸ｺﾞｼｯｸM-PRO" panose="020F0600000000000000" pitchFamily="50" charset="-128"/>
                    <a:ea typeface="HG丸ｺﾞｼｯｸM-PRO" panose="020F0600000000000000" pitchFamily="50" charset="-128"/>
                  </a:rPr>
                  <a:t>食料費（弁当等）</a:t>
                </a:r>
              </a:p>
              <a:p>
                <a:pPr algn="just">
                  <a:spcBef>
                    <a:spcPct val="0"/>
                  </a:spcBef>
                  <a:buFontTx/>
                  <a:buNone/>
                </a:pPr>
                <a:r>
                  <a:rPr lang="ja-JP" altLang="en-US" sz="1400" b="0" dirty="0">
                    <a:latin typeface="HG丸ｺﾞｼｯｸM-PRO" panose="020F0600000000000000" pitchFamily="50" charset="-128"/>
                    <a:ea typeface="HG丸ｺﾞｼｯｸM-PRO" panose="020F0600000000000000" pitchFamily="50" charset="-128"/>
                  </a:rPr>
                  <a:t>宿泊費（仮設ハウス設置費用、</a:t>
                </a:r>
                <a:endParaRPr lang="en-US" altLang="ja-JP" sz="1400" b="0" dirty="0">
                  <a:latin typeface="HG丸ｺﾞｼｯｸM-PRO" panose="020F0600000000000000" pitchFamily="50" charset="-128"/>
                  <a:ea typeface="HG丸ｺﾞｼｯｸM-PRO" panose="020F0600000000000000" pitchFamily="50" charset="-128"/>
                </a:endParaRPr>
              </a:p>
              <a:p>
                <a:pPr algn="just">
                  <a:spcBef>
                    <a:spcPct val="0"/>
                  </a:spcBef>
                  <a:buFontTx/>
                  <a:buNone/>
                </a:pPr>
                <a:r>
                  <a:rPr lang="ja-JP" altLang="en-US" sz="1400" b="0" dirty="0">
                    <a:latin typeface="HG丸ｺﾞｼｯｸM-PRO" panose="020F0600000000000000" pitchFamily="50" charset="-128"/>
                    <a:ea typeface="HG丸ｺﾞｼｯｸM-PRO" panose="020F0600000000000000" pitchFamily="50" charset="-128"/>
                  </a:rPr>
                  <a:t>ホテル等宿泊費）</a:t>
                </a:r>
              </a:p>
            </p:txBody>
          </p:sp>
          <p:sp>
            <p:nvSpPr>
              <p:cNvPr id="59438" name="Rectangle 62">
                <a:extLst>
                  <a:ext uri="{FF2B5EF4-FFF2-40B4-BE49-F238E27FC236}">
                    <a16:creationId xmlns:a16="http://schemas.microsoft.com/office/drawing/2014/main" id="{2A1ECF29-4CD1-4C3C-87BD-C4EA72682421}"/>
                  </a:ext>
                </a:extLst>
              </p:cNvPr>
              <p:cNvSpPr>
                <a:spLocks noChangeArrowheads="1"/>
              </p:cNvSpPr>
              <p:nvPr/>
            </p:nvSpPr>
            <p:spPr bwMode="auto">
              <a:xfrm>
                <a:off x="718" y="2307"/>
                <a:ext cx="1474" cy="71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3600" i="1">
                  <a:latin typeface="HG丸ｺﾞｼｯｸM-PRO" panose="020F0600000000000000" pitchFamily="50" charset="-128"/>
                  <a:ea typeface="HG丸ｺﾞｼｯｸM-PRO" panose="020F0600000000000000" pitchFamily="50" charset="-128"/>
                </a:endParaRPr>
              </a:p>
            </p:txBody>
          </p:sp>
        </p:grpSp>
        <p:grpSp>
          <p:nvGrpSpPr>
            <p:cNvPr id="59416" name="Group 65">
              <a:extLst>
                <a:ext uri="{FF2B5EF4-FFF2-40B4-BE49-F238E27FC236}">
                  <a16:creationId xmlns:a16="http://schemas.microsoft.com/office/drawing/2014/main" id="{73601530-3FBE-4CB7-855D-276DD465A7EA}"/>
                </a:ext>
              </a:extLst>
            </p:cNvPr>
            <p:cNvGrpSpPr>
              <a:grpSpLocks/>
            </p:cNvGrpSpPr>
            <p:nvPr/>
          </p:nvGrpSpPr>
          <p:grpSpPr bwMode="auto">
            <a:xfrm>
              <a:off x="2192" y="2307"/>
              <a:ext cx="1452" cy="711"/>
              <a:chOff x="2192" y="2307"/>
              <a:chExt cx="1452" cy="711"/>
            </a:xfrm>
          </p:grpSpPr>
          <p:sp>
            <p:nvSpPr>
              <p:cNvPr id="59435" name="Rectangle 23">
                <a:extLst>
                  <a:ext uri="{FF2B5EF4-FFF2-40B4-BE49-F238E27FC236}">
                    <a16:creationId xmlns:a16="http://schemas.microsoft.com/office/drawing/2014/main" id="{49559B82-1265-4747-AAE0-DA500418D996}"/>
                  </a:ext>
                </a:extLst>
              </p:cNvPr>
              <p:cNvSpPr>
                <a:spLocks noChangeArrowheads="1"/>
              </p:cNvSpPr>
              <p:nvPr/>
            </p:nvSpPr>
            <p:spPr bwMode="auto">
              <a:xfrm>
                <a:off x="2232" y="2307"/>
                <a:ext cx="1372" cy="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400" b="0" dirty="0">
                    <a:latin typeface="HG丸ｺﾞｼｯｸM-PRO" panose="020F0600000000000000" pitchFamily="50" charset="-128"/>
                    <a:ea typeface="HG丸ｺﾞｼｯｸM-PRO" panose="020F0600000000000000" pitchFamily="50" charset="-128"/>
                  </a:rPr>
                  <a:t>携行する食料費・寝袋・テント等、</a:t>
                </a:r>
              </a:p>
              <a:p>
                <a:pPr algn="just">
                  <a:spcBef>
                    <a:spcPct val="0"/>
                  </a:spcBef>
                  <a:buFontTx/>
                  <a:buNone/>
                </a:pPr>
                <a:r>
                  <a:rPr lang="ja-JP" altLang="en-US" sz="1400" b="0" dirty="0">
                    <a:latin typeface="HG丸ｺﾞｼｯｸM-PRO" panose="020F0600000000000000" pitchFamily="50" charset="-128"/>
                    <a:ea typeface="HG丸ｺﾞｼｯｸM-PRO" panose="020F0600000000000000" pitchFamily="50" charset="-128"/>
                  </a:rPr>
                  <a:t>被服（防寒服・割当のない職員分・クリーニング代）</a:t>
                </a:r>
              </a:p>
              <a:p>
                <a:pPr algn="just">
                  <a:spcBef>
                    <a:spcPct val="0"/>
                  </a:spcBef>
                  <a:buFontTx/>
                  <a:buNone/>
                </a:pPr>
                <a:r>
                  <a:rPr lang="ja-JP" altLang="en-US" sz="1400" b="0" dirty="0">
                    <a:latin typeface="HG丸ｺﾞｼｯｸM-PRO" panose="020F0600000000000000" pitchFamily="50" charset="-128"/>
                    <a:ea typeface="HG丸ｺﾞｼｯｸM-PRO" panose="020F0600000000000000" pitchFamily="50" charset="-128"/>
                  </a:rPr>
                  <a:t>生活用品、その他福利厚生費</a:t>
                </a:r>
              </a:p>
            </p:txBody>
          </p:sp>
          <p:sp>
            <p:nvSpPr>
              <p:cNvPr id="59436" name="Rectangle 64">
                <a:extLst>
                  <a:ext uri="{FF2B5EF4-FFF2-40B4-BE49-F238E27FC236}">
                    <a16:creationId xmlns:a16="http://schemas.microsoft.com/office/drawing/2014/main" id="{50F89ACA-4B86-4F37-894F-9A5E91E6B617}"/>
                  </a:ext>
                </a:extLst>
              </p:cNvPr>
              <p:cNvSpPr>
                <a:spLocks noChangeArrowheads="1"/>
              </p:cNvSpPr>
              <p:nvPr/>
            </p:nvSpPr>
            <p:spPr bwMode="auto">
              <a:xfrm>
                <a:off x="2192" y="2307"/>
                <a:ext cx="1452" cy="71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3600" i="1">
                  <a:latin typeface="HG丸ｺﾞｼｯｸM-PRO" panose="020F0600000000000000" pitchFamily="50" charset="-128"/>
                  <a:ea typeface="HG丸ｺﾞｼｯｸM-PRO" panose="020F0600000000000000" pitchFamily="50" charset="-128"/>
                </a:endParaRPr>
              </a:p>
            </p:txBody>
          </p:sp>
        </p:grpSp>
        <p:grpSp>
          <p:nvGrpSpPr>
            <p:cNvPr id="59417" name="Group 67">
              <a:extLst>
                <a:ext uri="{FF2B5EF4-FFF2-40B4-BE49-F238E27FC236}">
                  <a16:creationId xmlns:a16="http://schemas.microsoft.com/office/drawing/2014/main" id="{911484C7-0111-4F68-B0C5-09FACCC2E9DB}"/>
                </a:ext>
              </a:extLst>
            </p:cNvPr>
            <p:cNvGrpSpPr>
              <a:grpSpLocks/>
            </p:cNvGrpSpPr>
            <p:nvPr/>
          </p:nvGrpSpPr>
          <p:grpSpPr bwMode="auto">
            <a:xfrm>
              <a:off x="0" y="3018"/>
              <a:ext cx="718" cy="711"/>
              <a:chOff x="0" y="3018"/>
              <a:chExt cx="718" cy="711"/>
            </a:xfrm>
          </p:grpSpPr>
          <p:sp>
            <p:nvSpPr>
              <p:cNvPr id="59433" name="Rectangle 24">
                <a:extLst>
                  <a:ext uri="{FF2B5EF4-FFF2-40B4-BE49-F238E27FC236}">
                    <a16:creationId xmlns:a16="http://schemas.microsoft.com/office/drawing/2014/main" id="{91D97A18-C34A-4CE9-BB22-D78E574FAB01}"/>
                  </a:ext>
                </a:extLst>
              </p:cNvPr>
              <p:cNvSpPr>
                <a:spLocks noChangeArrowheads="1"/>
              </p:cNvSpPr>
              <p:nvPr/>
            </p:nvSpPr>
            <p:spPr bwMode="auto">
              <a:xfrm>
                <a:off x="40" y="3018"/>
                <a:ext cx="638" cy="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400">
                    <a:latin typeface="HG丸ｺﾞｼｯｸM-PRO" panose="020F0600000000000000" pitchFamily="50" charset="-128"/>
                    <a:ea typeface="HG丸ｺﾞｼｯｸM-PRO" panose="020F0600000000000000" pitchFamily="50" charset="-128"/>
                  </a:rPr>
                  <a:t>その他事務費等</a:t>
                </a:r>
              </a:p>
              <a:p>
                <a:pPr algn="just">
                  <a:spcBef>
                    <a:spcPct val="0"/>
                  </a:spcBef>
                  <a:buFontTx/>
                  <a:buNone/>
                </a:pPr>
                <a:endParaRPr lang="en-US" altLang="ja-JP" sz="1200">
                  <a:latin typeface="HG丸ｺﾞｼｯｸM-PRO" panose="020F0600000000000000" pitchFamily="50" charset="-128"/>
                  <a:ea typeface="HG丸ｺﾞｼｯｸM-PRO" panose="020F0600000000000000" pitchFamily="50" charset="-128"/>
                </a:endParaRPr>
              </a:p>
            </p:txBody>
          </p:sp>
          <p:sp>
            <p:nvSpPr>
              <p:cNvPr id="59434" name="Rectangle 66">
                <a:extLst>
                  <a:ext uri="{FF2B5EF4-FFF2-40B4-BE49-F238E27FC236}">
                    <a16:creationId xmlns:a16="http://schemas.microsoft.com/office/drawing/2014/main" id="{DBC49B7D-E178-4C43-8FA9-391BAA1DCF8C}"/>
                  </a:ext>
                </a:extLst>
              </p:cNvPr>
              <p:cNvSpPr>
                <a:spLocks noChangeArrowheads="1"/>
              </p:cNvSpPr>
              <p:nvPr/>
            </p:nvSpPr>
            <p:spPr bwMode="auto">
              <a:xfrm>
                <a:off x="0" y="3018"/>
                <a:ext cx="718" cy="71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3600" i="1">
                  <a:latin typeface="HG丸ｺﾞｼｯｸM-PRO" panose="020F0600000000000000" pitchFamily="50" charset="-128"/>
                  <a:ea typeface="HG丸ｺﾞｼｯｸM-PRO" panose="020F0600000000000000" pitchFamily="50" charset="-128"/>
                </a:endParaRPr>
              </a:p>
            </p:txBody>
          </p:sp>
        </p:grpSp>
        <p:grpSp>
          <p:nvGrpSpPr>
            <p:cNvPr id="59418" name="Group 69">
              <a:extLst>
                <a:ext uri="{FF2B5EF4-FFF2-40B4-BE49-F238E27FC236}">
                  <a16:creationId xmlns:a16="http://schemas.microsoft.com/office/drawing/2014/main" id="{82680743-BFAF-4ADF-8F28-9CD32A34F45F}"/>
                </a:ext>
              </a:extLst>
            </p:cNvPr>
            <p:cNvGrpSpPr>
              <a:grpSpLocks/>
            </p:cNvGrpSpPr>
            <p:nvPr/>
          </p:nvGrpSpPr>
          <p:grpSpPr bwMode="auto">
            <a:xfrm>
              <a:off x="718" y="3018"/>
              <a:ext cx="1474" cy="711"/>
              <a:chOff x="718" y="3018"/>
              <a:chExt cx="1474" cy="711"/>
            </a:xfrm>
          </p:grpSpPr>
          <p:sp>
            <p:nvSpPr>
              <p:cNvPr id="59431" name="Rectangle 25">
                <a:extLst>
                  <a:ext uri="{FF2B5EF4-FFF2-40B4-BE49-F238E27FC236}">
                    <a16:creationId xmlns:a16="http://schemas.microsoft.com/office/drawing/2014/main" id="{F928CC06-97AB-4309-BE71-C73CE99B468F}"/>
                  </a:ext>
                </a:extLst>
              </p:cNvPr>
              <p:cNvSpPr>
                <a:spLocks noChangeArrowheads="1"/>
              </p:cNvSpPr>
              <p:nvPr/>
            </p:nvSpPr>
            <p:spPr bwMode="auto">
              <a:xfrm>
                <a:off x="758" y="3018"/>
                <a:ext cx="1394" cy="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400" b="0" dirty="0">
                    <a:latin typeface="HG丸ｺﾞｼｯｸM-PRO" panose="020F0600000000000000" pitchFamily="50" charset="-128"/>
                    <a:ea typeface="HG丸ｺﾞｼｯｸM-PRO" panose="020F0600000000000000" pitchFamily="50" charset="-128"/>
                  </a:rPr>
                  <a:t>写真代「工事確認用」、作業用消耗品</a:t>
                </a:r>
              </a:p>
              <a:p>
                <a:pPr algn="just">
                  <a:spcBef>
                    <a:spcPct val="0"/>
                  </a:spcBef>
                  <a:buFontTx/>
                  <a:buNone/>
                </a:pPr>
                <a:r>
                  <a:rPr lang="ja-JP" altLang="en-US" sz="1400" b="0" dirty="0">
                    <a:latin typeface="HG丸ｺﾞｼｯｸM-PRO" panose="020F0600000000000000" pitchFamily="50" charset="-128"/>
                    <a:ea typeface="HG丸ｺﾞｼｯｸM-PRO" panose="020F0600000000000000" pitchFamily="50" charset="-128"/>
                  </a:rPr>
                  <a:t>通信費、消火器、地図、コピー代</a:t>
                </a:r>
              </a:p>
              <a:p>
                <a:pPr algn="just">
                  <a:spcBef>
                    <a:spcPct val="0"/>
                  </a:spcBef>
                  <a:buFontTx/>
                  <a:buNone/>
                </a:pPr>
                <a:endParaRPr lang="en-US" altLang="ja-JP" sz="1200" b="0" dirty="0">
                  <a:latin typeface="HG丸ｺﾞｼｯｸM-PRO" panose="020F0600000000000000" pitchFamily="50" charset="-128"/>
                  <a:ea typeface="HG丸ｺﾞｼｯｸM-PRO" panose="020F0600000000000000" pitchFamily="50" charset="-128"/>
                </a:endParaRPr>
              </a:p>
            </p:txBody>
          </p:sp>
          <p:sp>
            <p:nvSpPr>
              <p:cNvPr id="59432" name="Rectangle 68">
                <a:extLst>
                  <a:ext uri="{FF2B5EF4-FFF2-40B4-BE49-F238E27FC236}">
                    <a16:creationId xmlns:a16="http://schemas.microsoft.com/office/drawing/2014/main" id="{781B1E9F-3731-4376-B719-09032B523C69}"/>
                  </a:ext>
                </a:extLst>
              </p:cNvPr>
              <p:cNvSpPr>
                <a:spLocks noChangeArrowheads="1"/>
              </p:cNvSpPr>
              <p:nvPr/>
            </p:nvSpPr>
            <p:spPr bwMode="auto">
              <a:xfrm>
                <a:off x="718" y="3018"/>
                <a:ext cx="1474" cy="71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3600" i="1">
                  <a:latin typeface="HG丸ｺﾞｼｯｸM-PRO" panose="020F0600000000000000" pitchFamily="50" charset="-128"/>
                  <a:ea typeface="HG丸ｺﾞｼｯｸM-PRO" panose="020F0600000000000000" pitchFamily="50" charset="-128"/>
                </a:endParaRPr>
              </a:p>
            </p:txBody>
          </p:sp>
        </p:grpSp>
        <p:grpSp>
          <p:nvGrpSpPr>
            <p:cNvPr id="59419" name="Group 71">
              <a:extLst>
                <a:ext uri="{FF2B5EF4-FFF2-40B4-BE49-F238E27FC236}">
                  <a16:creationId xmlns:a16="http://schemas.microsoft.com/office/drawing/2014/main" id="{84485A4B-A412-4EB4-97EB-127BA536723A}"/>
                </a:ext>
              </a:extLst>
            </p:cNvPr>
            <p:cNvGrpSpPr>
              <a:grpSpLocks/>
            </p:cNvGrpSpPr>
            <p:nvPr/>
          </p:nvGrpSpPr>
          <p:grpSpPr bwMode="auto">
            <a:xfrm>
              <a:off x="2192" y="3018"/>
              <a:ext cx="1452" cy="711"/>
              <a:chOff x="2192" y="3018"/>
              <a:chExt cx="1452" cy="711"/>
            </a:xfrm>
          </p:grpSpPr>
          <p:sp>
            <p:nvSpPr>
              <p:cNvPr id="59429" name="Rectangle 26">
                <a:extLst>
                  <a:ext uri="{FF2B5EF4-FFF2-40B4-BE49-F238E27FC236}">
                    <a16:creationId xmlns:a16="http://schemas.microsoft.com/office/drawing/2014/main" id="{D5095458-8381-4788-9860-95102D6256FC}"/>
                  </a:ext>
                </a:extLst>
              </p:cNvPr>
              <p:cNvSpPr>
                <a:spLocks noChangeArrowheads="1"/>
              </p:cNvSpPr>
              <p:nvPr/>
            </p:nvSpPr>
            <p:spPr bwMode="auto">
              <a:xfrm>
                <a:off x="2232" y="3018"/>
                <a:ext cx="1372" cy="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400" b="0" dirty="0">
                    <a:latin typeface="HG丸ｺﾞｼｯｸM-PRO" panose="020F0600000000000000" pitchFamily="50" charset="-128"/>
                    <a:ea typeface="HG丸ｺﾞｼｯｸM-PRO" panose="020F0600000000000000" pitchFamily="50" charset="-128"/>
                  </a:rPr>
                  <a:t>写真代「記録・報告・広報用」</a:t>
                </a:r>
              </a:p>
              <a:p>
                <a:pPr algn="just">
                  <a:spcBef>
                    <a:spcPct val="0"/>
                  </a:spcBef>
                  <a:buFontTx/>
                  <a:buNone/>
                </a:pPr>
                <a:r>
                  <a:rPr lang="ja-JP" altLang="en-US" sz="1400" b="0" dirty="0">
                    <a:latin typeface="HG丸ｺﾞｼｯｸM-PRO" panose="020F0600000000000000" pitchFamily="50" charset="-128"/>
                    <a:ea typeface="HG丸ｺﾞｼｯｸM-PRO" panose="020F0600000000000000" pitchFamily="50" charset="-128"/>
                  </a:rPr>
                  <a:t>その他事務用品</a:t>
                </a:r>
              </a:p>
              <a:p>
                <a:pPr algn="just">
                  <a:spcBef>
                    <a:spcPct val="0"/>
                  </a:spcBef>
                  <a:buFontTx/>
                  <a:buNone/>
                </a:pPr>
                <a:endParaRPr lang="en-US" altLang="ja-JP" sz="1400" b="0" dirty="0">
                  <a:latin typeface="HG丸ｺﾞｼｯｸM-PRO" panose="020F0600000000000000" pitchFamily="50" charset="-128"/>
                  <a:ea typeface="HG丸ｺﾞｼｯｸM-PRO" panose="020F0600000000000000" pitchFamily="50" charset="-128"/>
                </a:endParaRPr>
              </a:p>
            </p:txBody>
          </p:sp>
          <p:sp>
            <p:nvSpPr>
              <p:cNvPr id="59430" name="Rectangle 70">
                <a:extLst>
                  <a:ext uri="{FF2B5EF4-FFF2-40B4-BE49-F238E27FC236}">
                    <a16:creationId xmlns:a16="http://schemas.microsoft.com/office/drawing/2014/main" id="{6E4EF6B9-3DCB-462D-8C01-0DF929A157DE}"/>
                  </a:ext>
                </a:extLst>
              </p:cNvPr>
              <p:cNvSpPr>
                <a:spLocks noChangeArrowheads="1"/>
              </p:cNvSpPr>
              <p:nvPr/>
            </p:nvSpPr>
            <p:spPr bwMode="auto">
              <a:xfrm>
                <a:off x="2192" y="3018"/>
                <a:ext cx="1452" cy="71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3600" i="1">
                  <a:latin typeface="HG丸ｺﾞｼｯｸM-PRO" panose="020F0600000000000000" pitchFamily="50" charset="-128"/>
                  <a:ea typeface="HG丸ｺﾞｼｯｸM-PRO" panose="020F0600000000000000" pitchFamily="50" charset="-128"/>
                </a:endParaRPr>
              </a:p>
            </p:txBody>
          </p:sp>
        </p:grpSp>
        <p:grpSp>
          <p:nvGrpSpPr>
            <p:cNvPr id="59420" name="Group 73">
              <a:extLst>
                <a:ext uri="{FF2B5EF4-FFF2-40B4-BE49-F238E27FC236}">
                  <a16:creationId xmlns:a16="http://schemas.microsoft.com/office/drawing/2014/main" id="{8F560A19-11F5-43B0-8218-DC81B981362F}"/>
                </a:ext>
              </a:extLst>
            </p:cNvPr>
            <p:cNvGrpSpPr>
              <a:grpSpLocks/>
            </p:cNvGrpSpPr>
            <p:nvPr/>
          </p:nvGrpSpPr>
          <p:grpSpPr bwMode="auto">
            <a:xfrm>
              <a:off x="0" y="3729"/>
              <a:ext cx="718" cy="615"/>
              <a:chOff x="0" y="3729"/>
              <a:chExt cx="718" cy="615"/>
            </a:xfrm>
          </p:grpSpPr>
          <p:sp>
            <p:nvSpPr>
              <p:cNvPr id="59427" name="Rectangle 27">
                <a:extLst>
                  <a:ext uri="{FF2B5EF4-FFF2-40B4-BE49-F238E27FC236}">
                    <a16:creationId xmlns:a16="http://schemas.microsoft.com/office/drawing/2014/main" id="{D4191C8E-B3D5-444D-A34F-D633D6FAE16F}"/>
                  </a:ext>
                </a:extLst>
              </p:cNvPr>
              <p:cNvSpPr>
                <a:spLocks noChangeArrowheads="1"/>
              </p:cNvSpPr>
              <p:nvPr/>
            </p:nvSpPr>
            <p:spPr bwMode="auto">
              <a:xfrm>
                <a:off x="40" y="3729"/>
                <a:ext cx="638"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400">
                    <a:latin typeface="HG丸ｺﾞｼｯｸM-PRO" panose="020F0600000000000000" pitchFamily="50" charset="-128"/>
                    <a:ea typeface="HG丸ｺﾞｼｯｸM-PRO" panose="020F0600000000000000" pitchFamily="50" charset="-128"/>
                  </a:rPr>
                  <a:t>補償関係費用</a:t>
                </a:r>
              </a:p>
              <a:p>
                <a:pPr algn="just">
                  <a:spcBef>
                    <a:spcPct val="0"/>
                  </a:spcBef>
                  <a:buFontTx/>
                  <a:buNone/>
                </a:pPr>
                <a:endParaRPr lang="en-US" altLang="ja-JP" sz="1200">
                  <a:latin typeface="HG丸ｺﾞｼｯｸM-PRO" panose="020F0600000000000000" pitchFamily="50" charset="-128"/>
                  <a:ea typeface="HG丸ｺﾞｼｯｸM-PRO" panose="020F0600000000000000" pitchFamily="50" charset="-128"/>
                </a:endParaRPr>
              </a:p>
            </p:txBody>
          </p:sp>
          <p:sp>
            <p:nvSpPr>
              <p:cNvPr id="59428" name="Rectangle 72">
                <a:extLst>
                  <a:ext uri="{FF2B5EF4-FFF2-40B4-BE49-F238E27FC236}">
                    <a16:creationId xmlns:a16="http://schemas.microsoft.com/office/drawing/2014/main" id="{15235281-BB90-453E-B424-C0166F63C0ED}"/>
                  </a:ext>
                </a:extLst>
              </p:cNvPr>
              <p:cNvSpPr>
                <a:spLocks noChangeArrowheads="1"/>
              </p:cNvSpPr>
              <p:nvPr/>
            </p:nvSpPr>
            <p:spPr bwMode="auto">
              <a:xfrm>
                <a:off x="0" y="3729"/>
                <a:ext cx="718"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3600" i="1">
                  <a:latin typeface="HG丸ｺﾞｼｯｸM-PRO" panose="020F0600000000000000" pitchFamily="50" charset="-128"/>
                  <a:ea typeface="HG丸ｺﾞｼｯｸM-PRO" panose="020F0600000000000000" pitchFamily="50" charset="-128"/>
                </a:endParaRPr>
              </a:p>
            </p:txBody>
          </p:sp>
        </p:grpSp>
        <p:grpSp>
          <p:nvGrpSpPr>
            <p:cNvPr id="59421" name="Group 75">
              <a:extLst>
                <a:ext uri="{FF2B5EF4-FFF2-40B4-BE49-F238E27FC236}">
                  <a16:creationId xmlns:a16="http://schemas.microsoft.com/office/drawing/2014/main" id="{EF34D338-073E-49D6-A37F-92994F89D953}"/>
                </a:ext>
              </a:extLst>
            </p:cNvPr>
            <p:cNvGrpSpPr>
              <a:grpSpLocks/>
            </p:cNvGrpSpPr>
            <p:nvPr/>
          </p:nvGrpSpPr>
          <p:grpSpPr bwMode="auto">
            <a:xfrm>
              <a:off x="718" y="3729"/>
              <a:ext cx="1474" cy="615"/>
              <a:chOff x="718" y="3729"/>
              <a:chExt cx="1474" cy="615"/>
            </a:xfrm>
          </p:grpSpPr>
          <p:sp>
            <p:nvSpPr>
              <p:cNvPr id="59425" name="Rectangle 28">
                <a:extLst>
                  <a:ext uri="{FF2B5EF4-FFF2-40B4-BE49-F238E27FC236}">
                    <a16:creationId xmlns:a16="http://schemas.microsoft.com/office/drawing/2014/main" id="{42CBE8FC-D78D-4913-8A92-B99234EBDC77}"/>
                  </a:ext>
                </a:extLst>
              </p:cNvPr>
              <p:cNvSpPr>
                <a:spLocks noChangeArrowheads="1"/>
              </p:cNvSpPr>
              <p:nvPr/>
            </p:nvSpPr>
            <p:spPr bwMode="auto">
              <a:xfrm>
                <a:off x="758" y="3729"/>
                <a:ext cx="1394"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400" b="0" dirty="0">
                    <a:latin typeface="HG丸ｺﾞｼｯｸM-PRO" panose="020F0600000000000000" pitchFamily="50" charset="-128"/>
                    <a:ea typeface="HG丸ｺﾞｼｯｸM-PRO" panose="020F0600000000000000" pitchFamily="50" charset="-128"/>
                  </a:rPr>
                  <a:t>応援職員の傷病に対する応急的な</a:t>
                </a:r>
                <a:endParaRPr lang="en-US" altLang="ja-JP" sz="1400" b="0" dirty="0">
                  <a:latin typeface="HG丸ｺﾞｼｯｸM-PRO" panose="020F0600000000000000" pitchFamily="50" charset="-128"/>
                  <a:ea typeface="HG丸ｺﾞｼｯｸM-PRO" panose="020F0600000000000000" pitchFamily="50" charset="-128"/>
                </a:endParaRPr>
              </a:p>
              <a:p>
                <a:pPr algn="just" eaLnBrk="1" hangingPunct="1">
                  <a:spcBef>
                    <a:spcPct val="0"/>
                  </a:spcBef>
                  <a:buFontTx/>
                  <a:buNone/>
                </a:pPr>
                <a:r>
                  <a:rPr lang="ja-JP" altLang="en-US" sz="1400" b="0" dirty="0">
                    <a:latin typeface="HG丸ｺﾞｼｯｸM-PRO" panose="020F0600000000000000" pitchFamily="50" charset="-128"/>
                    <a:ea typeface="HG丸ｺﾞｼｯｸM-PRO" panose="020F0600000000000000" pitchFamily="50" charset="-128"/>
                  </a:rPr>
                  <a:t>処置に係る費用、第三者に対する損害賠償金の負担</a:t>
                </a:r>
                <a:r>
                  <a:rPr lang="ja-JP" altLang="en-US" sz="1200" b="0" dirty="0">
                    <a:latin typeface="HG丸ｺﾞｼｯｸM-PRO" panose="020F0600000000000000" pitchFamily="50" charset="-128"/>
                    <a:ea typeface="HG丸ｺﾞｼｯｸM-PRO" panose="020F0600000000000000" pitchFamily="50" charset="-128"/>
                  </a:rPr>
                  <a:t>（応援作業中の事故等）</a:t>
                </a:r>
                <a:endParaRPr lang="ja-JP" altLang="en-US" sz="1400" b="0" dirty="0">
                  <a:latin typeface="HG丸ｺﾞｼｯｸM-PRO" panose="020F0600000000000000" pitchFamily="50" charset="-128"/>
                  <a:ea typeface="HG丸ｺﾞｼｯｸM-PRO" panose="020F0600000000000000" pitchFamily="50" charset="-128"/>
                </a:endParaRPr>
              </a:p>
            </p:txBody>
          </p:sp>
          <p:sp>
            <p:nvSpPr>
              <p:cNvPr id="59426" name="Rectangle 74">
                <a:extLst>
                  <a:ext uri="{FF2B5EF4-FFF2-40B4-BE49-F238E27FC236}">
                    <a16:creationId xmlns:a16="http://schemas.microsoft.com/office/drawing/2014/main" id="{9CF52118-BD1E-4F90-B642-A54AE1059B47}"/>
                  </a:ext>
                </a:extLst>
              </p:cNvPr>
              <p:cNvSpPr>
                <a:spLocks noChangeArrowheads="1"/>
              </p:cNvSpPr>
              <p:nvPr/>
            </p:nvSpPr>
            <p:spPr bwMode="auto">
              <a:xfrm>
                <a:off x="718" y="3729"/>
                <a:ext cx="1474"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3600" i="1">
                  <a:latin typeface="HG丸ｺﾞｼｯｸM-PRO" panose="020F0600000000000000" pitchFamily="50" charset="-128"/>
                  <a:ea typeface="HG丸ｺﾞｼｯｸM-PRO" panose="020F0600000000000000" pitchFamily="50" charset="-128"/>
                </a:endParaRPr>
              </a:p>
            </p:txBody>
          </p:sp>
        </p:grpSp>
        <p:grpSp>
          <p:nvGrpSpPr>
            <p:cNvPr id="59422" name="Group 77">
              <a:extLst>
                <a:ext uri="{FF2B5EF4-FFF2-40B4-BE49-F238E27FC236}">
                  <a16:creationId xmlns:a16="http://schemas.microsoft.com/office/drawing/2014/main" id="{98C64C70-4BEC-4936-8BA9-E47682B9B910}"/>
                </a:ext>
              </a:extLst>
            </p:cNvPr>
            <p:cNvGrpSpPr>
              <a:grpSpLocks/>
            </p:cNvGrpSpPr>
            <p:nvPr/>
          </p:nvGrpSpPr>
          <p:grpSpPr bwMode="auto">
            <a:xfrm>
              <a:off x="2192" y="3729"/>
              <a:ext cx="1452" cy="615"/>
              <a:chOff x="2192" y="3729"/>
              <a:chExt cx="1452" cy="615"/>
            </a:xfrm>
          </p:grpSpPr>
          <p:sp>
            <p:nvSpPr>
              <p:cNvPr id="59423" name="Rectangle 29">
                <a:extLst>
                  <a:ext uri="{FF2B5EF4-FFF2-40B4-BE49-F238E27FC236}">
                    <a16:creationId xmlns:a16="http://schemas.microsoft.com/office/drawing/2014/main" id="{7F9FDD44-90ED-4C97-9F71-8B103E066E68}"/>
                  </a:ext>
                </a:extLst>
              </p:cNvPr>
              <p:cNvSpPr>
                <a:spLocks noChangeArrowheads="1"/>
              </p:cNvSpPr>
              <p:nvPr/>
            </p:nvSpPr>
            <p:spPr bwMode="auto">
              <a:xfrm>
                <a:off x="2232" y="3729"/>
                <a:ext cx="1372"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400" b="0" dirty="0">
                    <a:latin typeface="HG丸ｺﾞｼｯｸM-PRO" panose="020F0600000000000000" pitchFamily="50" charset="-128"/>
                    <a:ea typeface="HG丸ｺﾞｼｯｸM-PRO" panose="020F0600000000000000" pitchFamily="50" charset="-128"/>
                  </a:rPr>
                  <a:t>応援職員の災害補償費（出張中の公務災害）、第三者に対する損害賠償金の負担（往復途上の事故等）</a:t>
                </a:r>
              </a:p>
            </p:txBody>
          </p:sp>
          <p:sp>
            <p:nvSpPr>
              <p:cNvPr id="59424" name="Rectangle 76">
                <a:extLst>
                  <a:ext uri="{FF2B5EF4-FFF2-40B4-BE49-F238E27FC236}">
                    <a16:creationId xmlns:a16="http://schemas.microsoft.com/office/drawing/2014/main" id="{E6B83F1F-0E2E-4D39-BC95-0859B9E259AD}"/>
                  </a:ext>
                </a:extLst>
              </p:cNvPr>
              <p:cNvSpPr>
                <a:spLocks noChangeArrowheads="1"/>
              </p:cNvSpPr>
              <p:nvPr/>
            </p:nvSpPr>
            <p:spPr bwMode="auto">
              <a:xfrm>
                <a:off x="2192" y="3729"/>
                <a:ext cx="1452"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3600" i="1">
                  <a:latin typeface="HG丸ｺﾞｼｯｸM-PRO" panose="020F0600000000000000" pitchFamily="50" charset="-128"/>
                  <a:ea typeface="HG丸ｺﾞｼｯｸM-PRO" panose="020F0600000000000000" pitchFamily="50" charset="-128"/>
                </a:endParaRPr>
              </a:p>
            </p:txBody>
          </p:sp>
        </p:grpSp>
      </p:grpSp>
      <p:sp>
        <p:nvSpPr>
          <p:cNvPr id="79" name="Rectangle 2">
            <a:extLst>
              <a:ext uri="{FF2B5EF4-FFF2-40B4-BE49-F238E27FC236}">
                <a16:creationId xmlns:a16="http://schemas.microsoft.com/office/drawing/2014/main" id="{27CFC0E1-7D24-43A1-AA3D-51350D598E52}"/>
              </a:ext>
            </a:extLst>
          </p:cNvPr>
          <p:cNvSpPr txBox="1">
            <a:spLocks noChangeArrowheads="1"/>
          </p:cNvSpPr>
          <p:nvPr/>
        </p:nvSpPr>
        <p:spPr bwMode="auto">
          <a:xfrm>
            <a:off x="7451725" y="0"/>
            <a:ext cx="16922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ja-JP" altLang="en-US"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手引き </a:t>
            </a:r>
            <a:r>
              <a:rPr lang="en-US" altLang="ja-JP"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P.23》</a:t>
            </a:r>
            <a:r>
              <a:rPr lang="ja-JP" altLang="en-US" sz="1400" b="0" kern="0" dirty="0">
                <a:solidFill>
                  <a:schemeClr val="bg2">
                    <a:lumMod val="75000"/>
                  </a:schemeClr>
                </a:solidFill>
                <a:latin typeface="HG丸ｺﾞｼｯｸM-PRO" panose="020F0600000000000000" pitchFamily="50" charset="-128"/>
                <a:ea typeface="HG丸ｺﾞｼｯｸM-PRO" panose="020F0600000000000000" pitchFamily="50" charset="-128"/>
              </a:rPr>
              <a:t>　</a:t>
            </a:r>
          </a:p>
        </p:txBody>
      </p:sp>
      <p:sp>
        <p:nvSpPr>
          <p:cNvPr id="80" name="Rectangle 2">
            <a:extLst>
              <a:ext uri="{FF2B5EF4-FFF2-40B4-BE49-F238E27FC236}">
                <a16:creationId xmlns:a16="http://schemas.microsoft.com/office/drawing/2014/main" id="{A8331A9F-137F-4B6B-8AFB-1F4A45F849FD}"/>
              </a:ext>
            </a:extLst>
          </p:cNvPr>
          <p:cNvSpPr txBox="1">
            <a:spLocks noChangeArrowheads="1"/>
          </p:cNvSpPr>
          <p:nvPr/>
        </p:nvSpPr>
        <p:spPr bwMode="auto">
          <a:xfrm>
            <a:off x="164842" y="-39996"/>
            <a:ext cx="8568952"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800" kern="0" dirty="0">
                <a:latin typeface="HG丸ｺﾞｼｯｸM-PRO" panose="020F0600000000000000" pitchFamily="50" charset="-128"/>
                <a:ea typeface="HG丸ｺﾞｼｯｸM-PRO" panose="020F0600000000000000" pitchFamily="50" charset="-128"/>
              </a:rPr>
              <a:t>６．費用負担の基本的な考え方</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a:extLst>
              <a:ext uri="{FF2B5EF4-FFF2-40B4-BE49-F238E27FC236}">
                <a16:creationId xmlns:a16="http://schemas.microsoft.com/office/drawing/2014/main" id="{3992EC4D-0533-478B-B580-F1AFE054B85A}"/>
              </a:ext>
            </a:extLst>
          </p:cNvPr>
          <p:cNvSpPr>
            <a:spLocks noGrp="1" noChangeArrowheads="1"/>
          </p:cNvSpPr>
          <p:nvPr>
            <p:ph type="sldNum" sz="quarter" idx="12"/>
          </p:nvPr>
        </p:nvSpPr>
        <p:spPr>
          <a:xfrm>
            <a:off x="6903507" y="6422248"/>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CD6F6169-63CB-4B3B-94C5-0E95537B5F80}" type="slidenum">
              <a:rPr lang="en-US" altLang="ja-JP" sz="1400" smtClean="0"/>
              <a:pPr>
                <a:spcBef>
                  <a:spcPct val="0"/>
                </a:spcBef>
                <a:buFontTx/>
                <a:buNone/>
              </a:pPr>
              <a:t>44</a:t>
            </a:fld>
            <a:endParaRPr lang="en-US" altLang="ja-JP" sz="1400"/>
          </a:p>
        </p:txBody>
      </p:sp>
      <p:sp>
        <p:nvSpPr>
          <p:cNvPr id="13" name="Rectangle 2">
            <a:extLst>
              <a:ext uri="{FF2B5EF4-FFF2-40B4-BE49-F238E27FC236}">
                <a16:creationId xmlns:a16="http://schemas.microsoft.com/office/drawing/2014/main" id="{00DA7EB6-1720-4F87-AC8E-E132F60ACEAE}"/>
              </a:ext>
            </a:extLst>
          </p:cNvPr>
          <p:cNvSpPr txBox="1">
            <a:spLocks noChangeArrowheads="1"/>
          </p:cNvSpPr>
          <p:nvPr/>
        </p:nvSpPr>
        <p:spPr bwMode="auto">
          <a:xfrm>
            <a:off x="7451725" y="28041"/>
            <a:ext cx="16922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手引き </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P.</a:t>
            </a:r>
            <a:r>
              <a:rPr lang="en-US" altLang="ja-JP" sz="1400" kern="0" dirty="0">
                <a:solidFill>
                  <a:schemeClr val="bg2">
                    <a:lumMod val="75000"/>
                  </a:schemeClr>
                </a:solidFill>
                <a:latin typeface="HGPｺﾞｼｯｸM" panose="020B0600000000000000" pitchFamily="50" charset="-128"/>
                <a:ea typeface="HGPｺﾞｼｯｸM" panose="020B0600000000000000" pitchFamily="50" charset="-128"/>
              </a:rPr>
              <a:t>23</a:t>
            </a:r>
            <a:r>
              <a:rPr lang="ja-JP" altLang="en-US" sz="1400" kern="0" dirty="0">
                <a:solidFill>
                  <a:schemeClr val="bg2">
                    <a:lumMod val="75000"/>
                  </a:schemeClr>
                </a:solidFill>
                <a:latin typeface="HGPｺﾞｼｯｸM" panose="020B0600000000000000" pitchFamily="50" charset="-128"/>
                <a:ea typeface="HGPｺﾞｼｯｸM" panose="020B0600000000000000" pitchFamily="50" charset="-128"/>
              </a:rPr>
              <a:t>～</a:t>
            </a:r>
            <a:r>
              <a:rPr lang="en-US" altLang="ja-JP" sz="1400" kern="0" dirty="0">
                <a:solidFill>
                  <a:schemeClr val="bg2">
                    <a:lumMod val="75000"/>
                  </a:schemeClr>
                </a:solidFill>
                <a:latin typeface="HGPｺﾞｼｯｸM" panose="020B0600000000000000" pitchFamily="50" charset="-128"/>
                <a:ea typeface="HGPｺﾞｼｯｸM" panose="020B0600000000000000" pitchFamily="50" charset="-128"/>
              </a:rPr>
              <a:t>24</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　</a:t>
            </a:r>
          </a:p>
        </p:txBody>
      </p:sp>
      <p:sp>
        <p:nvSpPr>
          <p:cNvPr id="14" name="Rectangle 2">
            <a:extLst>
              <a:ext uri="{FF2B5EF4-FFF2-40B4-BE49-F238E27FC236}">
                <a16:creationId xmlns:a16="http://schemas.microsoft.com/office/drawing/2014/main" id="{CB93F98E-2DE3-4BBF-A677-6FFE5BFB2AF8}"/>
              </a:ext>
            </a:extLst>
          </p:cNvPr>
          <p:cNvSpPr txBox="1">
            <a:spLocks noChangeArrowheads="1"/>
          </p:cNvSpPr>
          <p:nvPr/>
        </p:nvSpPr>
        <p:spPr bwMode="auto">
          <a:xfrm>
            <a:off x="189891" y="131392"/>
            <a:ext cx="8568952"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000" kern="0" dirty="0">
                <a:latin typeface="HG丸ｺﾞｼｯｸM-PRO" panose="020F0600000000000000" pitchFamily="50" charset="-128"/>
                <a:ea typeface="HG丸ｺﾞｼｯｸM-PRO" panose="020F0600000000000000" pitchFamily="50" charset="-128"/>
              </a:rPr>
              <a:t>６－２．派遣のキャンセル費用等の取扱い</a:t>
            </a:r>
          </a:p>
        </p:txBody>
      </p:sp>
      <p:sp>
        <p:nvSpPr>
          <p:cNvPr id="21" name="Text Box 5">
            <a:extLst>
              <a:ext uri="{FF2B5EF4-FFF2-40B4-BE49-F238E27FC236}">
                <a16:creationId xmlns:a16="http://schemas.microsoft.com/office/drawing/2014/main" id="{A296ACED-AE11-4FD9-A13B-A223B3A90B18}"/>
              </a:ext>
            </a:extLst>
          </p:cNvPr>
          <p:cNvSpPr txBox="1">
            <a:spLocks noChangeArrowheads="1"/>
          </p:cNvSpPr>
          <p:nvPr/>
        </p:nvSpPr>
        <p:spPr bwMode="auto">
          <a:xfrm>
            <a:off x="318626" y="717411"/>
            <a:ext cx="8576864" cy="1483906"/>
          </a:xfrm>
          <a:prstGeom prst="rect">
            <a:avLst/>
          </a:prstGeom>
          <a:solidFill>
            <a:srgbClr val="FFFF99"/>
          </a:solidFill>
          <a:ln w="9525">
            <a:solidFill>
              <a:schemeClr val="tx1"/>
            </a:solidFill>
            <a:miter lim="800000"/>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20000"/>
              </a:lnSpc>
              <a:spcBef>
                <a:spcPct val="50000"/>
              </a:spcBef>
              <a:buFont typeface="Wingdings" panose="05000000000000000000" pitchFamily="2" charset="2"/>
              <a:buChar char="Ø"/>
            </a:pPr>
            <a:r>
              <a:rPr lang="ja-JP" altLang="en-US" sz="1800" dirty="0">
                <a:latin typeface="HG丸ｺﾞｼｯｸM-PRO" panose="020F0600000000000000" pitchFamily="50" charset="-128"/>
                <a:ea typeface="HG丸ｺﾞｼｯｸM-PRO" panose="020F0600000000000000" pitchFamily="50" charset="-128"/>
              </a:rPr>
              <a:t>現地における応援隊の作業待機や派遣の取りやめに伴って費用（旅券・宿泊施設のキャンセル料等）が発生し、当該待機又は取りやめが受援水道事業体の指示によるものである場合、その費用については</a:t>
            </a:r>
            <a:r>
              <a:rPr lang="ja-JP" altLang="en-US" sz="1800" b="1" dirty="0">
                <a:solidFill>
                  <a:srgbClr val="FF0066"/>
                </a:solidFill>
                <a:latin typeface="HG丸ｺﾞｼｯｸM-PRO" panose="020F0600000000000000" pitchFamily="50" charset="-128"/>
                <a:ea typeface="HG丸ｺﾞｼｯｸM-PRO" panose="020F0600000000000000" pitchFamily="50" charset="-128"/>
              </a:rPr>
              <a:t>受援水道事業体が負担する</a:t>
            </a:r>
          </a:p>
        </p:txBody>
      </p:sp>
      <p:sp>
        <p:nvSpPr>
          <p:cNvPr id="8" name="Rectangle 2">
            <a:extLst>
              <a:ext uri="{FF2B5EF4-FFF2-40B4-BE49-F238E27FC236}">
                <a16:creationId xmlns:a16="http://schemas.microsoft.com/office/drawing/2014/main" id="{020411A5-2E07-4438-9F70-9B7E739E1EFC}"/>
              </a:ext>
            </a:extLst>
          </p:cNvPr>
          <p:cNvSpPr txBox="1">
            <a:spLocks noChangeArrowheads="1"/>
          </p:cNvSpPr>
          <p:nvPr/>
        </p:nvSpPr>
        <p:spPr bwMode="auto">
          <a:xfrm>
            <a:off x="237345" y="2334614"/>
            <a:ext cx="8568952"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000" kern="0" dirty="0">
                <a:latin typeface="HG丸ｺﾞｼｯｸM-PRO" panose="020F0600000000000000" pitchFamily="50" charset="-128"/>
                <a:ea typeface="HG丸ｺﾞｼｯｸM-PRO" panose="020F0600000000000000" pitchFamily="50" charset="-128"/>
              </a:rPr>
              <a:t>６－３、６－４．先遣調査隊・広域調整隊の派遣に係る費用負担</a:t>
            </a:r>
          </a:p>
        </p:txBody>
      </p:sp>
      <p:sp>
        <p:nvSpPr>
          <p:cNvPr id="9" name="Text Box 5">
            <a:extLst>
              <a:ext uri="{FF2B5EF4-FFF2-40B4-BE49-F238E27FC236}">
                <a16:creationId xmlns:a16="http://schemas.microsoft.com/office/drawing/2014/main" id="{55C5D0C1-52C5-4166-8AFF-751F90219F50}"/>
              </a:ext>
            </a:extLst>
          </p:cNvPr>
          <p:cNvSpPr txBox="1">
            <a:spLocks noChangeArrowheads="1"/>
          </p:cNvSpPr>
          <p:nvPr/>
        </p:nvSpPr>
        <p:spPr bwMode="auto">
          <a:xfrm>
            <a:off x="301024" y="3009359"/>
            <a:ext cx="8568952" cy="3427396"/>
          </a:xfrm>
          <a:prstGeom prst="rect">
            <a:avLst/>
          </a:prstGeom>
          <a:solidFill>
            <a:srgbClr val="FFFF99"/>
          </a:solidFill>
          <a:ln w="9525">
            <a:solidFill>
              <a:schemeClr val="tx1"/>
            </a:solidFill>
            <a:miter lim="800000"/>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a:lnSpc>
                <a:spcPct val="120000"/>
              </a:lnSpc>
              <a:spcBef>
                <a:spcPct val="50000"/>
              </a:spcBef>
              <a:buNone/>
            </a:pPr>
            <a:r>
              <a:rPr lang="en-US" altLang="ja-JP" sz="1800" dirty="0">
                <a:latin typeface="HG丸ｺﾞｼｯｸM-PRO" panose="020F0600000000000000" pitchFamily="50" charset="-128"/>
                <a:ea typeface="HG丸ｺﾞｼｯｸM-PRO" panose="020F0600000000000000" pitchFamily="50" charset="-128"/>
              </a:rPr>
              <a:t>【</a:t>
            </a:r>
            <a:r>
              <a:rPr lang="ja-JP" altLang="en-US" sz="1800" dirty="0">
                <a:latin typeface="HG丸ｺﾞｼｯｸM-PRO" panose="020F0600000000000000" pitchFamily="50" charset="-128"/>
                <a:ea typeface="HG丸ｺﾞｼｯｸM-PRO" panose="020F0600000000000000" pitchFamily="50" charset="-128"/>
              </a:rPr>
              <a:t>先遣調査隊・広域調整隊</a:t>
            </a:r>
            <a:r>
              <a:rPr lang="en-US" altLang="ja-JP" sz="1800" dirty="0">
                <a:latin typeface="HG丸ｺﾞｼｯｸM-PRO" panose="020F0600000000000000" pitchFamily="50" charset="-128"/>
                <a:ea typeface="HG丸ｺﾞｼｯｸM-PRO" panose="020F0600000000000000" pitchFamily="50" charset="-128"/>
              </a:rPr>
              <a:t>】</a:t>
            </a:r>
          </a:p>
          <a:p>
            <a:pPr>
              <a:lnSpc>
                <a:spcPct val="120000"/>
              </a:lnSpc>
              <a:spcBef>
                <a:spcPct val="50000"/>
              </a:spcBef>
              <a:buFont typeface="Wingdings" panose="05000000000000000000" pitchFamily="2" charset="2"/>
              <a:buChar char="Ø"/>
            </a:pPr>
            <a:r>
              <a:rPr lang="ja-JP" altLang="en-US" sz="1800" dirty="0">
                <a:latin typeface="HG丸ｺﾞｼｯｸM-PRO" panose="020F0600000000000000" pitchFamily="50" charset="-128"/>
                <a:ea typeface="HG丸ｺﾞｼｯｸM-PRO" panose="020F0600000000000000" pitchFamily="50" charset="-128"/>
              </a:rPr>
              <a:t>派遣に要する旅費等の実費相当額は、</a:t>
            </a:r>
            <a:r>
              <a:rPr lang="ja-JP" altLang="en-US" sz="1800" b="1" dirty="0">
                <a:solidFill>
                  <a:srgbClr val="FF0066"/>
                </a:solidFill>
                <a:latin typeface="HG丸ｺﾞｼｯｸM-PRO" panose="020F0600000000000000" pitchFamily="50" charset="-128"/>
                <a:ea typeface="HG丸ｺﾞｼｯｸM-PRO" panose="020F0600000000000000" pitchFamily="50" charset="-128"/>
              </a:rPr>
              <a:t>原則として日本水道協会が全額負担</a:t>
            </a:r>
            <a:r>
              <a:rPr lang="ja-JP" altLang="en-US" sz="1800" dirty="0">
                <a:latin typeface="HG丸ｺﾞｼｯｸM-PRO" panose="020F0600000000000000" pitchFamily="50" charset="-128"/>
                <a:ea typeface="HG丸ｺﾞｼｯｸM-PRO" panose="020F0600000000000000" pitchFamily="50" charset="-128"/>
              </a:rPr>
              <a:t>する</a:t>
            </a:r>
          </a:p>
          <a:p>
            <a:pPr>
              <a:lnSpc>
                <a:spcPct val="120000"/>
              </a:lnSpc>
              <a:spcBef>
                <a:spcPct val="50000"/>
              </a:spcBef>
              <a:buFont typeface="Wingdings" panose="05000000000000000000" pitchFamily="2" charset="2"/>
              <a:buChar char="Ø"/>
            </a:pPr>
            <a:r>
              <a:rPr lang="ja-JP" altLang="en-US" sz="1800" dirty="0">
                <a:latin typeface="HG丸ｺﾞｼｯｸM-PRO" panose="020F0600000000000000" pitchFamily="50" charset="-128"/>
                <a:ea typeface="HG丸ｺﾞｼｯｸM-PRO" panose="020F0600000000000000" pitchFamily="50" charset="-128"/>
              </a:rPr>
              <a:t>国又は都道府県等から非会員等に対する先遣調査隊を派遣するよう要請があった場合の費用等については、別途協議を行う</a:t>
            </a:r>
            <a:endParaRPr lang="en-US" altLang="ja-JP" sz="1800" dirty="0">
              <a:latin typeface="HG丸ｺﾞｼｯｸM-PRO" panose="020F0600000000000000" pitchFamily="50" charset="-128"/>
              <a:ea typeface="HG丸ｺﾞｼｯｸM-PRO" panose="020F0600000000000000" pitchFamily="50" charset="-128"/>
            </a:endParaRPr>
          </a:p>
          <a:p>
            <a:pPr marL="0" indent="0">
              <a:lnSpc>
                <a:spcPct val="120000"/>
              </a:lnSpc>
              <a:spcBef>
                <a:spcPct val="50000"/>
              </a:spcBef>
              <a:buNone/>
            </a:pPr>
            <a:r>
              <a:rPr lang="en-US" altLang="ja-JP" sz="1800" dirty="0">
                <a:latin typeface="HG丸ｺﾞｼｯｸM-PRO" panose="020F0600000000000000" pitchFamily="50" charset="-128"/>
                <a:ea typeface="HG丸ｺﾞｼｯｸM-PRO" panose="020F0600000000000000" pitchFamily="50" charset="-128"/>
              </a:rPr>
              <a:t>【</a:t>
            </a:r>
            <a:r>
              <a:rPr lang="ja-JP" altLang="en-US" sz="1800" dirty="0">
                <a:latin typeface="HG丸ｺﾞｼｯｸM-PRO" panose="020F0600000000000000" pitchFamily="50" charset="-128"/>
                <a:ea typeface="HG丸ｺﾞｼｯｸM-PRO" panose="020F0600000000000000" pitchFamily="50" charset="-128"/>
              </a:rPr>
              <a:t>現地調整隊</a:t>
            </a:r>
            <a:r>
              <a:rPr lang="en-US" altLang="ja-JP" sz="1800" dirty="0">
                <a:latin typeface="HG丸ｺﾞｼｯｸM-PRO" panose="020F0600000000000000" pitchFamily="50" charset="-128"/>
                <a:ea typeface="HG丸ｺﾞｼｯｸM-PRO" panose="020F0600000000000000" pitchFamily="50" charset="-128"/>
              </a:rPr>
              <a:t>】</a:t>
            </a:r>
          </a:p>
          <a:p>
            <a:pPr>
              <a:lnSpc>
                <a:spcPct val="120000"/>
              </a:lnSpc>
              <a:spcBef>
                <a:spcPct val="50000"/>
              </a:spcBef>
              <a:buFont typeface="Wingdings" panose="05000000000000000000" pitchFamily="2" charset="2"/>
              <a:buChar char="Ø"/>
            </a:pPr>
            <a:r>
              <a:rPr lang="ja-JP" altLang="en-US" sz="1800" dirty="0">
                <a:latin typeface="HG丸ｺﾞｼｯｸM-PRO" panose="020F0600000000000000" pitchFamily="50" charset="-128"/>
                <a:ea typeface="HG丸ｺﾞｼｯｸM-PRO" panose="020F0600000000000000" pitchFamily="50" charset="-128"/>
              </a:rPr>
              <a:t>現地調整隊の活動は、応援活動（応急給水・応急復旧等）の前提となる行為であるため、原則として受援水道事業体が負担する</a:t>
            </a:r>
            <a:endParaRPr lang="ja-JP" altLang="en-US" sz="1800" b="0" dirty="0">
              <a:latin typeface="HG丸ｺﾞｼｯｸM-PRO" panose="020F0600000000000000" pitchFamily="50" charset="-128"/>
              <a:ea typeface="HG丸ｺﾞｼｯｸM-PRO" panose="020F0600000000000000" pitchFamily="50" charset="-128"/>
            </a:endParaRPr>
          </a:p>
        </p:txBody>
      </p:sp>
      <p:sp>
        <p:nvSpPr>
          <p:cNvPr id="10" name="フッター プレースホルダー 1">
            <a:extLst>
              <a:ext uri="{FF2B5EF4-FFF2-40B4-BE49-F238E27FC236}">
                <a16:creationId xmlns:a16="http://schemas.microsoft.com/office/drawing/2014/main" id="{88AA4396-FBDC-4422-ACC1-80424352E4AA}"/>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1416967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a:extLst>
              <a:ext uri="{FF2B5EF4-FFF2-40B4-BE49-F238E27FC236}">
                <a16:creationId xmlns:a16="http://schemas.microsoft.com/office/drawing/2014/main" id="{3992EC4D-0533-478B-B580-F1AFE054B85A}"/>
              </a:ext>
            </a:extLst>
          </p:cNvPr>
          <p:cNvSpPr>
            <a:spLocks noGrp="1" noChangeArrowheads="1"/>
          </p:cNvSpPr>
          <p:nvPr>
            <p:ph type="sldNum" sz="quarter" idx="12"/>
          </p:nvPr>
        </p:nvSpPr>
        <p:spPr>
          <a:xfrm>
            <a:off x="6904350" y="6304235"/>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CD6F6169-63CB-4B3B-94C5-0E95537B5F80}" type="slidenum">
              <a:rPr lang="en-US" altLang="ja-JP" sz="1000" smtClean="0"/>
              <a:pPr>
                <a:spcBef>
                  <a:spcPct val="0"/>
                </a:spcBef>
                <a:buFontTx/>
                <a:buNone/>
              </a:pPr>
              <a:t>45</a:t>
            </a:fld>
            <a:endParaRPr lang="en-US" altLang="ja-JP" sz="1000" dirty="0"/>
          </a:p>
        </p:txBody>
      </p:sp>
      <p:sp>
        <p:nvSpPr>
          <p:cNvPr id="13" name="Rectangle 2">
            <a:extLst>
              <a:ext uri="{FF2B5EF4-FFF2-40B4-BE49-F238E27FC236}">
                <a16:creationId xmlns:a16="http://schemas.microsoft.com/office/drawing/2014/main" id="{00DA7EB6-1720-4F87-AC8E-E132F60ACEAE}"/>
              </a:ext>
            </a:extLst>
          </p:cNvPr>
          <p:cNvSpPr txBox="1">
            <a:spLocks noChangeArrowheads="1"/>
          </p:cNvSpPr>
          <p:nvPr/>
        </p:nvSpPr>
        <p:spPr bwMode="auto">
          <a:xfrm>
            <a:off x="7451725" y="28041"/>
            <a:ext cx="16922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手引き </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P.</a:t>
            </a:r>
            <a:r>
              <a:rPr lang="en-US" altLang="ja-JP" sz="1400" kern="0" dirty="0">
                <a:solidFill>
                  <a:schemeClr val="bg2">
                    <a:lumMod val="75000"/>
                  </a:schemeClr>
                </a:solidFill>
                <a:latin typeface="HGPｺﾞｼｯｸM" panose="020B0600000000000000" pitchFamily="50" charset="-128"/>
                <a:ea typeface="HGPｺﾞｼｯｸM" panose="020B0600000000000000" pitchFamily="50" charset="-128"/>
              </a:rPr>
              <a:t>24</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　</a:t>
            </a:r>
          </a:p>
        </p:txBody>
      </p:sp>
      <p:sp>
        <p:nvSpPr>
          <p:cNvPr id="11" name="Rectangle 2">
            <a:extLst>
              <a:ext uri="{FF2B5EF4-FFF2-40B4-BE49-F238E27FC236}">
                <a16:creationId xmlns:a16="http://schemas.microsoft.com/office/drawing/2014/main" id="{DDA4B8AB-E0EF-44A6-9986-845F86ACF697}"/>
              </a:ext>
            </a:extLst>
          </p:cNvPr>
          <p:cNvSpPr txBox="1">
            <a:spLocks noChangeArrowheads="1"/>
          </p:cNvSpPr>
          <p:nvPr/>
        </p:nvSpPr>
        <p:spPr bwMode="auto">
          <a:xfrm>
            <a:off x="150316" y="504942"/>
            <a:ext cx="8568952"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000" kern="0" dirty="0">
                <a:latin typeface="HG丸ｺﾞｼｯｸM-PRO" panose="020F0600000000000000" pitchFamily="50" charset="-128"/>
                <a:ea typeface="HG丸ｺﾞｼｯｸM-PRO" panose="020F0600000000000000" pitchFamily="50" charset="-128"/>
              </a:rPr>
              <a:t>６－６．応援経費にかかる費用精算</a:t>
            </a:r>
          </a:p>
        </p:txBody>
      </p:sp>
      <p:sp>
        <p:nvSpPr>
          <p:cNvPr id="12" name="Rectangle 2">
            <a:extLst>
              <a:ext uri="{FF2B5EF4-FFF2-40B4-BE49-F238E27FC236}">
                <a16:creationId xmlns:a16="http://schemas.microsoft.com/office/drawing/2014/main" id="{E9A36111-4928-4F2A-B156-CAD8C8992B71}"/>
              </a:ext>
            </a:extLst>
          </p:cNvPr>
          <p:cNvSpPr txBox="1">
            <a:spLocks noChangeArrowheads="1"/>
          </p:cNvSpPr>
          <p:nvPr/>
        </p:nvSpPr>
        <p:spPr bwMode="auto">
          <a:xfrm>
            <a:off x="175455" y="1532535"/>
            <a:ext cx="9144000" cy="993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en-US" altLang="ja-JP" sz="1800" b="1" kern="0" dirty="0">
                <a:latin typeface="HG丸ｺﾞｼｯｸM-PRO" panose="020F0600000000000000" pitchFamily="50" charset="-128"/>
                <a:ea typeface="HG丸ｺﾞｼｯｸM-PRO" panose="020F0600000000000000" pitchFamily="50" charset="-128"/>
              </a:rPr>
              <a:t>【</a:t>
            </a:r>
            <a:r>
              <a:rPr lang="ja-JP" altLang="en-US" sz="1800" b="1" kern="0" dirty="0">
                <a:latin typeface="HG丸ｺﾞｼｯｸM-PRO" panose="020F0600000000000000" pitchFamily="50" charset="-128"/>
                <a:ea typeface="HG丸ｺﾞｼｯｸM-PRO" panose="020F0600000000000000" pitchFamily="50" charset="-128"/>
              </a:rPr>
              <a:t>災害救助法が適用されない場合</a:t>
            </a:r>
            <a:r>
              <a:rPr lang="en-US" altLang="ja-JP" sz="1800" b="1" kern="0" dirty="0">
                <a:latin typeface="HG丸ｺﾞｼｯｸM-PRO" panose="020F0600000000000000" pitchFamily="50" charset="-128"/>
                <a:ea typeface="HG丸ｺﾞｼｯｸM-PRO" panose="020F0600000000000000" pitchFamily="50" charset="-128"/>
              </a:rPr>
              <a:t>】</a:t>
            </a:r>
          </a:p>
          <a:p>
            <a:pPr marL="342900" indent="-342900" algn="l" eaLnBrk="1" hangingPunct="1">
              <a:buFont typeface="Wingdings" panose="05000000000000000000" pitchFamily="2" charset="2"/>
              <a:buChar char="Ø"/>
              <a:defRPr/>
            </a:pPr>
            <a:r>
              <a:rPr lang="ja-JP" altLang="en-US" sz="1800" kern="0" dirty="0">
                <a:solidFill>
                  <a:schemeClr val="tx1"/>
                </a:solidFill>
                <a:latin typeface="HG丸ｺﾞｼｯｸM-PRO" panose="020F0600000000000000" pitchFamily="50" charset="-128"/>
                <a:ea typeface="HG丸ｺﾞｼｯｸM-PRO" panose="020F0600000000000000" pitchFamily="50" charset="-128"/>
              </a:rPr>
              <a:t>応援水道事業体、受援水道事業体間で協議し、二者間にて直接費用を精算する</a:t>
            </a:r>
          </a:p>
        </p:txBody>
      </p:sp>
      <p:grpSp>
        <p:nvGrpSpPr>
          <p:cNvPr id="2" name="グループ化 1">
            <a:extLst>
              <a:ext uri="{FF2B5EF4-FFF2-40B4-BE49-F238E27FC236}">
                <a16:creationId xmlns:a16="http://schemas.microsoft.com/office/drawing/2014/main" id="{16D5A124-9886-438A-BBF7-3D3D9D21EF51}"/>
              </a:ext>
            </a:extLst>
          </p:cNvPr>
          <p:cNvGrpSpPr/>
          <p:nvPr/>
        </p:nvGrpSpPr>
        <p:grpSpPr>
          <a:xfrm>
            <a:off x="1331640" y="2686850"/>
            <a:ext cx="6264696" cy="3575479"/>
            <a:chOff x="1391245" y="4293096"/>
            <a:chExt cx="3831729" cy="1582341"/>
          </a:xfrm>
        </p:grpSpPr>
        <p:sp>
          <p:nvSpPr>
            <p:cNvPr id="15" name="額縁 1">
              <a:extLst>
                <a:ext uri="{FF2B5EF4-FFF2-40B4-BE49-F238E27FC236}">
                  <a16:creationId xmlns:a16="http://schemas.microsoft.com/office/drawing/2014/main" id="{85965693-8E70-4803-BD4C-FF0E08D16A93}"/>
                </a:ext>
              </a:extLst>
            </p:cNvPr>
            <p:cNvSpPr/>
            <p:nvPr/>
          </p:nvSpPr>
          <p:spPr>
            <a:xfrm>
              <a:off x="1391245" y="4293096"/>
              <a:ext cx="364331" cy="1582341"/>
            </a:xfrm>
            <a:prstGeom prst="bevel">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2000" dirty="0">
                  <a:latin typeface="HG丸ｺﾞｼｯｸM-PRO" panose="020F0600000000000000" pitchFamily="50" charset="-128"/>
                  <a:ea typeface="HG丸ｺﾞｼｯｸM-PRO" panose="020F0600000000000000" pitchFamily="50" charset="-128"/>
                </a:rPr>
                <a:t>応援水道事業体</a:t>
              </a:r>
            </a:p>
          </p:txBody>
        </p:sp>
        <p:sp>
          <p:nvSpPr>
            <p:cNvPr id="16" name="額縁 5">
              <a:extLst>
                <a:ext uri="{FF2B5EF4-FFF2-40B4-BE49-F238E27FC236}">
                  <a16:creationId xmlns:a16="http://schemas.microsoft.com/office/drawing/2014/main" id="{453D31B5-BC2C-4534-A2A1-B1E624E62AC0}"/>
                </a:ext>
              </a:extLst>
            </p:cNvPr>
            <p:cNvSpPr/>
            <p:nvPr/>
          </p:nvSpPr>
          <p:spPr>
            <a:xfrm>
              <a:off x="4858643" y="4293096"/>
              <a:ext cx="364331" cy="1582341"/>
            </a:xfrm>
            <a:prstGeom prst="bevel">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2000" dirty="0">
                  <a:latin typeface="HG丸ｺﾞｼｯｸM-PRO" panose="020F0600000000000000" pitchFamily="50" charset="-128"/>
                  <a:ea typeface="HG丸ｺﾞｼｯｸM-PRO" panose="020F0600000000000000" pitchFamily="50" charset="-128"/>
                </a:rPr>
                <a:t>受援水道事業体</a:t>
              </a:r>
            </a:p>
          </p:txBody>
        </p:sp>
        <p:cxnSp>
          <p:nvCxnSpPr>
            <p:cNvPr id="17" name="直線矢印コネクタ 16">
              <a:extLst>
                <a:ext uri="{FF2B5EF4-FFF2-40B4-BE49-F238E27FC236}">
                  <a16:creationId xmlns:a16="http://schemas.microsoft.com/office/drawing/2014/main" id="{ADC12B7C-BE0C-486A-9F02-25C8FC5E94B3}"/>
                </a:ext>
              </a:extLst>
            </p:cNvPr>
            <p:cNvCxnSpPr/>
            <p:nvPr/>
          </p:nvCxnSpPr>
          <p:spPr>
            <a:xfrm>
              <a:off x="1857821" y="5659602"/>
              <a:ext cx="2952155" cy="0"/>
            </a:xfrm>
            <a:prstGeom prst="straightConnector1">
              <a:avLst/>
            </a:prstGeom>
            <a:ln w="76200">
              <a:solidFill>
                <a:srgbClr val="FF0000"/>
              </a:solidFill>
              <a:headEnd type="triangle"/>
              <a:tailEnd type="none"/>
            </a:ln>
          </p:spPr>
          <p:style>
            <a:lnRef idx="1">
              <a:schemeClr val="dk1"/>
            </a:lnRef>
            <a:fillRef idx="0">
              <a:schemeClr val="dk1"/>
            </a:fillRef>
            <a:effectRef idx="0">
              <a:schemeClr val="dk1"/>
            </a:effectRef>
            <a:fontRef idx="minor">
              <a:schemeClr val="tx1"/>
            </a:fontRef>
          </p:style>
        </p:cxnSp>
        <p:cxnSp>
          <p:nvCxnSpPr>
            <p:cNvPr id="18" name="直線矢印コネクタ 17">
              <a:extLst>
                <a:ext uri="{FF2B5EF4-FFF2-40B4-BE49-F238E27FC236}">
                  <a16:creationId xmlns:a16="http://schemas.microsoft.com/office/drawing/2014/main" id="{D9A0467E-92CF-4FF5-8B2E-9E3489EF5B1D}"/>
                </a:ext>
              </a:extLst>
            </p:cNvPr>
            <p:cNvCxnSpPr/>
            <p:nvPr/>
          </p:nvCxnSpPr>
          <p:spPr>
            <a:xfrm>
              <a:off x="1857821" y="5302831"/>
              <a:ext cx="2953048" cy="0"/>
            </a:xfrm>
            <a:prstGeom prst="straightConnector1">
              <a:avLst/>
            </a:prstGeom>
            <a:ln w="76200">
              <a:solidFill>
                <a:srgbClr val="FF0000"/>
              </a:solidFill>
              <a:headEnd type="none"/>
              <a:tailEnd type="triangle"/>
            </a:ln>
          </p:spPr>
          <p:style>
            <a:lnRef idx="1">
              <a:schemeClr val="dk1"/>
            </a:lnRef>
            <a:fillRef idx="0">
              <a:schemeClr val="dk1"/>
            </a:fillRef>
            <a:effectRef idx="0">
              <a:schemeClr val="dk1"/>
            </a:effectRef>
            <a:fontRef idx="minor">
              <a:schemeClr val="tx1"/>
            </a:fontRef>
          </p:style>
        </p:cxnSp>
        <p:sp>
          <p:nvSpPr>
            <p:cNvPr id="19" name="テキスト ボックス 31">
              <a:extLst>
                <a:ext uri="{FF2B5EF4-FFF2-40B4-BE49-F238E27FC236}">
                  <a16:creationId xmlns:a16="http://schemas.microsoft.com/office/drawing/2014/main" id="{5303761D-21F4-4A0D-B642-6C7497D04796}"/>
                </a:ext>
              </a:extLst>
            </p:cNvPr>
            <p:cNvSpPr txBox="1">
              <a:spLocks noChangeArrowheads="1"/>
            </p:cNvSpPr>
            <p:nvPr/>
          </p:nvSpPr>
          <p:spPr bwMode="auto">
            <a:xfrm>
              <a:off x="2987923" y="5088335"/>
              <a:ext cx="633411" cy="17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000" dirty="0">
                  <a:latin typeface="HG丸ｺﾞｼｯｸM-PRO" panose="020F0600000000000000" pitchFamily="50" charset="-128"/>
                  <a:ea typeface="HG丸ｺﾞｼｯｸM-PRO" panose="020F0600000000000000" pitchFamily="50" charset="-128"/>
                </a:rPr>
                <a:t>② 求償</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20" name="テキスト ボックス 33">
              <a:extLst>
                <a:ext uri="{FF2B5EF4-FFF2-40B4-BE49-F238E27FC236}">
                  <a16:creationId xmlns:a16="http://schemas.microsoft.com/office/drawing/2014/main" id="{6DA1C5FF-986C-4013-B3FE-6CDED803179F}"/>
                </a:ext>
              </a:extLst>
            </p:cNvPr>
            <p:cNvSpPr txBox="1">
              <a:spLocks noChangeArrowheads="1"/>
            </p:cNvSpPr>
            <p:nvPr/>
          </p:nvSpPr>
          <p:spPr bwMode="auto">
            <a:xfrm>
              <a:off x="3003103" y="5455213"/>
              <a:ext cx="877193" cy="17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000" dirty="0">
                  <a:latin typeface="HG丸ｺﾞｼｯｸM-PRO" panose="020F0600000000000000" pitchFamily="50" charset="-128"/>
                  <a:ea typeface="HG丸ｺﾞｼｯｸM-PRO" panose="020F0600000000000000" pitchFamily="50" charset="-128"/>
                </a:rPr>
                <a:t>③ 支払</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22" name="矢印: 右 21">
              <a:extLst>
                <a:ext uri="{FF2B5EF4-FFF2-40B4-BE49-F238E27FC236}">
                  <a16:creationId xmlns:a16="http://schemas.microsoft.com/office/drawing/2014/main" id="{4C68724A-3CC2-4E0A-8866-BA76A64D7E2A}"/>
                </a:ext>
              </a:extLst>
            </p:cNvPr>
            <p:cNvSpPr/>
            <p:nvPr/>
          </p:nvSpPr>
          <p:spPr>
            <a:xfrm>
              <a:off x="1888793" y="4334049"/>
              <a:ext cx="2919115" cy="491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HG丸ｺﾞｼｯｸM-PRO" panose="020F0600000000000000" pitchFamily="50" charset="-128"/>
                  <a:ea typeface="HG丸ｺﾞｼｯｸM-PRO" panose="020F0600000000000000" pitchFamily="50" charset="-128"/>
                </a:rPr>
                <a:t>応急給水活動</a:t>
              </a:r>
            </a:p>
          </p:txBody>
        </p:sp>
        <p:sp>
          <p:nvSpPr>
            <p:cNvPr id="23" name="四角形: 角を丸くする 22">
              <a:extLst>
                <a:ext uri="{FF2B5EF4-FFF2-40B4-BE49-F238E27FC236}">
                  <a16:creationId xmlns:a16="http://schemas.microsoft.com/office/drawing/2014/main" id="{79C72CFA-7739-4F6E-BB02-F25ACE5DE6B8}"/>
                </a:ext>
              </a:extLst>
            </p:cNvPr>
            <p:cNvSpPr/>
            <p:nvPr/>
          </p:nvSpPr>
          <p:spPr>
            <a:xfrm>
              <a:off x="1873323" y="4719915"/>
              <a:ext cx="301957" cy="41224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dirty="0">
                  <a:solidFill>
                    <a:prstClr val="black"/>
                  </a:solidFill>
                  <a:latin typeface="HG丸ｺﾞｼｯｸM-PRO" panose="020F0600000000000000" pitchFamily="50" charset="-128"/>
                  <a:ea typeface="HG丸ｺﾞｼｯｸM-PRO" panose="020F0600000000000000" pitchFamily="50" charset="-128"/>
                </a:rPr>
                <a:t>① 積算</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24" name="Rectangle 2">
            <a:extLst>
              <a:ext uri="{FF2B5EF4-FFF2-40B4-BE49-F238E27FC236}">
                <a16:creationId xmlns:a16="http://schemas.microsoft.com/office/drawing/2014/main" id="{F617D804-42CC-48E3-823E-7AA7EEC4FCB1}"/>
              </a:ext>
            </a:extLst>
          </p:cNvPr>
          <p:cNvSpPr txBox="1">
            <a:spLocks noChangeArrowheads="1"/>
          </p:cNvSpPr>
          <p:nvPr/>
        </p:nvSpPr>
        <p:spPr bwMode="auto">
          <a:xfrm>
            <a:off x="175455" y="995379"/>
            <a:ext cx="8568952"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000" kern="0" dirty="0">
                <a:latin typeface="HG丸ｺﾞｼｯｸM-PRO" panose="020F0600000000000000" pitchFamily="50" charset="-128"/>
                <a:ea typeface="HG丸ｺﾞｼｯｸM-PRO" panose="020F0600000000000000" pitchFamily="50" charset="-128"/>
              </a:rPr>
              <a:t>（１）応急給水に係る経費の精算</a:t>
            </a:r>
          </a:p>
        </p:txBody>
      </p:sp>
      <p:sp>
        <p:nvSpPr>
          <p:cNvPr id="21" name="フッター プレースホルダー 1">
            <a:extLst>
              <a:ext uri="{FF2B5EF4-FFF2-40B4-BE49-F238E27FC236}">
                <a16:creationId xmlns:a16="http://schemas.microsoft.com/office/drawing/2014/main" id="{81D558BE-2E2C-4472-B6B7-3D6F9830BBC4}"/>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30585318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a:extLst>
              <a:ext uri="{FF2B5EF4-FFF2-40B4-BE49-F238E27FC236}">
                <a16:creationId xmlns:a16="http://schemas.microsoft.com/office/drawing/2014/main" id="{3992EC4D-0533-478B-B580-F1AFE054B85A}"/>
              </a:ext>
            </a:extLst>
          </p:cNvPr>
          <p:cNvSpPr>
            <a:spLocks noGrp="1" noChangeArrowheads="1"/>
          </p:cNvSpPr>
          <p:nvPr>
            <p:ph type="sldNum" sz="quarter" idx="12"/>
          </p:nvPr>
        </p:nvSpPr>
        <p:spPr>
          <a:xfrm>
            <a:off x="6904350" y="6304235"/>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CD6F6169-63CB-4B3B-94C5-0E95537B5F80}" type="slidenum">
              <a:rPr lang="en-US" altLang="ja-JP" sz="1000" smtClean="0"/>
              <a:pPr>
                <a:spcBef>
                  <a:spcPct val="0"/>
                </a:spcBef>
                <a:buFontTx/>
                <a:buNone/>
              </a:pPr>
              <a:t>46</a:t>
            </a:fld>
            <a:endParaRPr lang="en-US" altLang="ja-JP" sz="1000"/>
          </a:p>
        </p:txBody>
      </p:sp>
      <p:sp>
        <p:nvSpPr>
          <p:cNvPr id="13" name="Rectangle 2">
            <a:extLst>
              <a:ext uri="{FF2B5EF4-FFF2-40B4-BE49-F238E27FC236}">
                <a16:creationId xmlns:a16="http://schemas.microsoft.com/office/drawing/2014/main" id="{00DA7EB6-1720-4F87-AC8E-E132F60ACEAE}"/>
              </a:ext>
            </a:extLst>
          </p:cNvPr>
          <p:cNvSpPr txBox="1">
            <a:spLocks noChangeArrowheads="1"/>
          </p:cNvSpPr>
          <p:nvPr/>
        </p:nvSpPr>
        <p:spPr bwMode="auto">
          <a:xfrm>
            <a:off x="7451725" y="28041"/>
            <a:ext cx="16922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手引き </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P.</a:t>
            </a:r>
            <a:r>
              <a:rPr lang="en-US" altLang="ja-JP" sz="1400" kern="0" dirty="0">
                <a:solidFill>
                  <a:schemeClr val="bg2">
                    <a:lumMod val="75000"/>
                  </a:schemeClr>
                </a:solidFill>
                <a:latin typeface="HGPｺﾞｼｯｸM" panose="020B0600000000000000" pitchFamily="50" charset="-128"/>
                <a:ea typeface="HGPｺﾞｼｯｸM" panose="020B0600000000000000" pitchFamily="50" charset="-128"/>
              </a:rPr>
              <a:t>25</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　</a:t>
            </a:r>
          </a:p>
        </p:txBody>
      </p:sp>
      <p:sp>
        <p:nvSpPr>
          <p:cNvPr id="11" name="Rectangle 2">
            <a:extLst>
              <a:ext uri="{FF2B5EF4-FFF2-40B4-BE49-F238E27FC236}">
                <a16:creationId xmlns:a16="http://schemas.microsoft.com/office/drawing/2014/main" id="{DDA4B8AB-E0EF-44A6-9986-845F86ACF697}"/>
              </a:ext>
            </a:extLst>
          </p:cNvPr>
          <p:cNvSpPr txBox="1">
            <a:spLocks noChangeArrowheads="1"/>
          </p:cNvSpPr>
          <p:nvPr/>
        </p:nvSpPr>
        <p:spPr bwMode="auto">
          <a:xfrm>
            <a:off x="116124" y="118550"/>
            <a:ext cx="8568952"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000" kern="0" dirty="0">
                <a:latin typeface="HG丸ｺﾞｼｯｸM-PRO" panose="020F0600000000000000" pitchFamily="50" charset="-128"/>
                <a:ea typeface="HG丸ｺﾞｼｯｸM-PRO" panose="020F0600000000000000" pitchFamily="50" charset="-128"/>
              </a:rPr>
              <a:t>６－６．応援経費にかかる費用精算</a:t>
            </a:r>
          </a:p>
        </p:txBody>
      </p:sp>
      <p:sp>
        <p:nvSpPr>
          <p:cNvPr id="12" name="Rectangle 2">
            <a:extLst>
              <a:ext uri="{FF2B5EF4-FFF2-40B4-BE49-F238E27FC236}">
                <a16:creationId xmlns:a16="http://schemas.microsoft.com/office/drawing/2014/main" id="{E9A36111-4928-4F2A-B156-CAD8C8992B71}"/>
              </a:ext>
            </a:extLst>
          </p:cNvPr>
          <p:cNvSpPr txBox="1">
            <a:spLocks noChangeArrowheads="1"/>
          </p:cNvSpPr>
          <p:nvPr/>
        </p:nvSpPr>
        <p:spPr bwMode="auto">
          <a:xfrm>
            <a:off x="116124" y="638328"/>
            <a:ext cx="9144000" cy="1492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en-US" altLang="ja-JP" sz="1800" b="1" kern="0" dirty="0">
                <a:latin typeface="HG丸ｺﾞｼｯｸM-PRO" panose="020F0600000000000000" pitchFamily="50" charset="-128"/>
                <a:ea typeface="HG丸ｺﾞｼｯｸM-PRO" panose="020F0600000000000000" pitchFamily="50" charset="-128"/>
              </a:rPr>
              <a:t>【</a:t>
            </a:r>
            <a:r>
              <a:rPr lang="ja-JP" altLang="en-US" sz="1800" b="1" kern="0" dirty="0">
                <a:latin typeface="HG丸ｺﾞｼｯｸM-PRO" panose="020F0600000000000000" pitchFamily="50" charset="-128"/>
                <a:ea typeface="HG丸ｺﾞｼｯｸM-PRO" panose="020F0600000000000000" pitchFamily="50" charset="-128"/>
              </a:rPr>
              <a:t>災害救助法が適用された場合</a:t>
            </a:r>
            <a:r>
              <a:rPr lang="ja-JP" altLang="en-US" sz="1600" b="1" kern="0" dirty="0">
                <a:latin typeface="HG丸ｺﾞｼｯｸM-PRO" panose="020F0600000000000000" pitchFamily="50" charset="-128"/>
                <a:ea typeface="HG丸ｺﾞｼｯｸM-PRO" panose="020F0600000000000000" pitchFamily="50" charset="-128"/>
              </a:rPr>
              <a:t>（災害救助法第４条第１項第２号「飲料水の供給」）</a:t>
            </a:r>
            <a:r>
              <a:rPr lang="en-US" altLang="ja-JP" sz="1600" b="1" kern="0" dirty="0">
                <a:latin typeface="HG丸ｺﾞｼｯｸM-PRO" panose="020F0600000000000000" pitchFamily="50" charset="-128"/>
                <a:ea typeface="HG丸ｺﾞｼｯｸM-PRO" panose="020F0600000000000000" pitchFamily="50" charset="-128"/>
              </a:rPr>
              <a:t>】</a:t>
            </a:r>
            <a:endParaRPr lang="en-US" altLang="ja-JP" sz="1800" b="1" kern="0" dirty="0">
              <a:latin typeface="HG丸ｺﾞｼｯｸM-PRO" panose="020F0600000000000000" pitchFamily="50" charset="-128"/>
              <a:ea typeface="HG丸ｺﾞｼｯｸM-PRO" panose="020F0600000000000000" pitchFamily="50" charset="-128"/>
            </a:endParaRPr>
          </a:p>
          <a:p>
            <a:pPr marL="342900" indent="-342900" algn="l" eaLnBrk="1" hangingPunct="1">
              <a:buFont typeface="Wingdings" panose="05000000000000000000" pitchFamily="2" charset="2"/>
              <a:buChar char="Ø"/>
              <a:defRPr/>
            </a:pPr>
            <a:r>
              <a:rPr lang="ja-JP" altLang="en-US" sz="1800" kern="0" dirty="0">
                <a:solidFill>
                  <a:schemeClr val="tx1"/>
                </a:solidFill>
                <a:latin typeface="HG丸ｺﾞｼｯｸM-PRO" panose="020F0600000000000000" pitchFamily="50" charset="-128"/>
                <a:ea typeface="HG丸ｺﾞｼｯｸM-PRO" panose="020F0600000000000000" pitchFamily="50" charset="-128"/>
              </a:rPr>
              <a:t>指定された区域（市町村）への応急給水に係る費用は、「救助を行った都道府県知事等の統括する都道府県等がこれを支弁する」（災害救助法第</a:t>
            </a:r>
            <a:r>
              <a:rPr lang="en-US" altLang="ja-JP" sz="1800" kern="0" dirty="0">
                <a:solidFill>
                  <a:schemeClr val="tx1"/>
                </a:solidFill>
                <a:latin typeface="HG丸ｺﾞｼｯｸM-PRO" panose="020F0600000000000000" pitchFamily="50" charset="-128"/>
                <a:ea typeface="HG丸ｺﾞｼｯｸM-PRO" panose="020F0600000000000000" pitchFamily="50" charset="-128"/>
              </a:rPr>
              <a:t>18 </a:t>
            </a:r>
            <a:r>
              <a:rPr lang="ja-JP" altLang="en-US" sz="1800" kern="0" dirty="0">
                <a:solidFill>
                  <a:schemeClr val="tx1"/>
                </a:solidFill>
                <a:latin typeface="HG丸ｺﾞｼｯｸM-PRO" panose="020F0600000000000000" pitchFamily="50" charset="-128"/>
                <a:ea typeface="HG丸ｺﾞｼｯｸM-PRO" panose="020F0600000000000000" pitchFamily="50" charset="-128"/>
              </a:rPr>
              <a:t>条第１項）こととされている</a:t>
            </a:r>
          </a:p>
        </p:txBody>
      </p:sp>
      <p:grpSp>
        <p:nvGrpSpPr>
          <p:cNvPr id="125" name="グループ化 124">
            <a:extLst>
              <a:ext uri="{FF2B5EF4-FFF2-40B4-BE49-F238E27FC236}">
                <a16:creationId xmlns:a16="http://schemas.microsoft.com/office/drawing/2014/main" id="{B33AE46D-4742-4CDC-B6CB-4C1A835D7C2D}"/>
              </a:ext>
            </a:extLst>
          </p:cNvPr>
          <p:cNvGrpSpPr/>
          <p:nvPr/>
        </p:nvGrpSpPr>
        <p:grpSpPr>
          <a:xfrm>
            <a:off x="544183" y="2130809"/>
            <a:ext cx="7712834" cy="3773271"/>
            <a:chOff x="1309858" y="3596581"/>
            <a:chExt cx="4039025" cy="2912170"/>
          </a:xfrm>
        </p:grpSpPr>
        <p:sp>
          <p:nvSpPr>
            <p:cNvPr id="126" name="Rectangle 7">
              <a:extLst>
                <a:ext uri="{FF2B5EF4-FFF2-40B4-BE49-F238E27FC236}">
                  <a16:creationId xmlns:a16="http://schemas.microsoft.com/office/drawing/2014/main" id="{FF42723F-6575-48AA-A8D7-3507C55BE3AE}"/>
                </a:ext>
              </a:extLst>
            </p:cNvPr>
            <p:cNvSpPr>
              <a:spLocks noChangeArrowheads="1"/>
            </p:cNvSpPr>
            <p:nvPr/>
          </p:nvSpPr>
          <p:spPr bwMode="auto">
            <a:xfrm>
              <a:off x="1714005" y="6020198"/>
              <a:ext cx="949091" cy="16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r>
                <a:rPr kumimoji="0" lang="ja-JP" altLang="ja-JP" sz="1400" dirty="0">
                  <a:solidFill>
                    <a:srgbClr val="000000"/>
                  </a:solidFill>
                  <a:latin typeface="ＭＳ Ｐゴシック" panose="020B0600070205080204" pitchFamily="50" charset="-128"/>
                  <a:ea typeface="ＭＳ Ｐゴシック" panose="020B0600070205080204" pitchFamily="50" charset="-128"/>
                </a:rPr>
                <a:t>水道事業会計</a:t>
              </a:r>
              <a:endParaRPr kumimoji="0" lang="ja-JP" altLang="ja-JP" sz="1400" dirty="0"/>
            </a:p>
          </p:txBody>
        </p:sp>
        <p:sp>
          <p:nvSpPr>
            <p:cNvPr id="127" name="Rectangle 9">
              <a:extLst>
                <a:ext uri="{FF2B5EF4-FFF2-40B4-BE49-F238E27FC236}">
                  <a16:creationId xmlns:a16="http://schemas.microsoft.com/office/drawing/2014/main" id="{3B932490-BC84-4B39-8CFD-D8B9BD4E73F1}"/>
                </a:ext>
              </a:extLst>
            </p:cNvPr>
            <p:cNvSpPr>
              <a:spLocks noChangeArrowheads="1"/>
            </p:cNvSpPr>
            <p:nvPr/>
          </p:nvSpPr>
          <p:spPr bwMode="auto">
            <a:xfrm>
              <a:off x="3305424" y="3706478"/>
              <a:ext cx="158182" cy="16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r>
                <a:rPr kumimoji="0" lang="ja-JP" altLang="ja-JP" sz="1400" dirty="0">
                  <a:solidFill>
                    <a:srgbClr val="000000"/>
                  </a:solidFill>
                  <a:latin typeface="ＭＳ Ｐゴシック" panose="020B0600070205080204" pitchFamily="50" charset="-128"/>
                  <a:ea typeface="ＭＳ Ｐゴシック" panose="020B0600070205080204" pitchFamily="50" charset="-128"/>
                </a:rPr>
                <a:t>国</a:t>
              </a:r>
              <a:endParaRPr kumimoji="0" lang="ja-JP" altLang="ja-JP" dirty="0"/>
            </a:p>
          </p:txBody>
        </p:sp>
        <p:sp>
          <p:nvSpPr>
            <p:cNvPr id="128" name="Line 14">
              <a:extLst>
                <a:ext uri="{FF2B5EF4-FFF2-40B4-BE49-F238E27FC236}">
                  <a16:creationId xmlns:a16="http://schemas.microsoft.com/office/drawing/2014/main" id="{F78B26A2-84DA-4D46-AAF2-79F2D513A2BF}"/>
                </a:ext>
              </a:extLst>
            </p:cNvPr>
            <p:cNvSpPr>
              <a:spLocks noChangeShapeType="1"/>
            </p:cNvSpPr>
            <p:nvPr/>
          </p:nvSpPr>
          <p:spPr bwMode="auto">
            <a:xfrm>
              <a:off x="1580555" y="3693021"/>
              <a:ext cx="0" cy="1937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129" name="Line 18">
              <a:extLst>
                <a:ext uri="{FF2B5EF4-FFF2-40B4-BE49-F238E27FC236}">
                  <a16:creationId xmlns:a16="http://schemas.microsoft.com/office/drawing/2014/main" id="{16FDBEFD-0BCB-4F1B-9BF1-B19C95E43538}"/>
                </a:ext>
              </a:extLst>
            </p:cNvPr>
            <p:cNvSpPr>
              <a:spLocks noChangeShapeType="1"/>
            </p:cNvSpPr>
            <p:nvPr/>
          </p:nvSpPr>
          <p:spPr bwMode="auto">
            <a:xfrm>
              <a:off x="5230118" y="3700165"/>
              <a:ext cx="0" cy="18663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130" name="Line 70">
              <a:extLst>
                <a:ext uri="{FF2B5EF4-FFF2-40B4-BE49-F238E27FC236}">
                  <a16:creationId xmlns:a16="http://schemas.microsoft.com/office/drawing/2014/main" id="{F8EC832F-BF67-4CF6-B63E-60E23048A4A8}"/>
                </a:ext>
              </a:extLst>
            </p:cNvPr>
            <p:cNvSpPr>
              <a:spLocks noChangeShapeType="1"/>
            </p:cNvSpPr>
            <p:nvPr/>
          </p:nvSpPr>
          <p:spPr bwMode="auto">
            <a:xfrm>
              <a:off x="1587698" y="3693021"/>
              <a:ext cx="36495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51435" tIns="25718" rIns="51435" bIns="25718" numCol="1" anchor="t" anchorCtr="0" compatLnSpc="1">
              <a:prstTxWarp prst="textNoShape">
                <a:avLst/>
              </a:prstTxWarp>
            </a:bodyPr>
            <a:lstStyle/>
            <a:p>
              <a:endParaRPr lang="ja-JP" altLang="en-US" sz="1400"/>
            </a:p>
          </p:txBody>
        </p:sp>
        <p:sp>
          <p:nvSpPr>
            <p:cNvPr id="131" name="Line 72">
              <a:extLst>
                <a:ext uri="{FF2B5EF4-FFF2-40B4-BE49-F238E27FC236}">
                  <a16:creationId xmlns:a16="http://schemas.microsoft.com/office/drawing/2014/main" id="{FA04722B-6B55-4F43-A4A9-18C33EF4E7EE}"/>
                </a:ext>
              </a:extLst>
            </p:cNvPr>
            <p:cNvSpPr>
              <a:spLocks noChangeShapeType="1"/>
            </p:cNvSpPr>
            <p:nvPr/>
          </p:nvSpPr>
          <p:spPr bwMode="auto">
            <a:xfrm>
              <a:off x="1587698" y="3879652"/>
              <a:ext cx="36495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132" name="Rectangle 104">
              <a:extLst>
                <a:ext uri="{FF2B5EF4-FFF2-40B4-BE49-F238E27FC236}">
                  <a16:creationId xmlns:a16="http://schemas.microsoft.com/office/drawing/2014/main" id="{E3F34453-ADDE-4F52-A87A-193D3E26F04F}"/>
                </a:ext>
              </a:extLst>
            </p:cNvPr>
            <p:cNvSpPr>
              <a:spLocks noChangeArrowheads="1"/>
            </p:cNvSpPr>
            <p:nvPr/>
          </p:nvSpPr>
          <p:spPr bwMode="auto">
            <a:xfrm>
              <a:off x="4382691" y="4028778"/>
              <a:ext cx="790910" cy="16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r>
                <a:rPr kumimoji="0" lang="ja-JP" altLang="en-US" sz="1400" dirty="0">
                  <a:solidFill>
                    <a:srgbClr val="000000"/>
                  </a:solidFill>
                  <a:latin typeface="ＭＳ Ｐゴシック" panose="020B0600070205080204" pitchFamily="50" charset="-128"/>
                  <a:ea typeface="ＭＳ Ｐゴシック" panose="020B0600070205080204" pitchFamily="50" charset="-128"/>
                </a:rPr>
                <a:t>⑧</a:t>
              </a:r>
              <a:r>
                <a:rPr kumimoji="0" lang="ja-JP" altLang="ja-JP" sz="1400" dirty="0">
                  <a:solidFill>
                    <a:srgbClr val="000000"/>
                  </a:solidFill>
                  <a:latin typeface="ＭＳ Ｐゴシック" panose="020B0600070205080204" pitchFamily="50" charset="-128"/>
                  <a:ea typeface="ＭＳ Ｐゴシック" panose="020B0600070205080204" pitchFamily="50" charset="-128"/>
                </a:rPr>
                <a:t>国庫負担</a:t>
              </a:r>
              <a:endParaRPr kumimoji="0" lang="ja-JP" altLang="ja-JP" sz="1400" dirty="0"/>
            </a:p>
          </p:txBody>
        </p:sp>
        <p:sp>
          <p:nvSpPr>
            <p:cNvPr id="133" name="Freeform 105">
              <a:extLst>
                <a:ext uri="{FF2B5EF4-FFF2-40B4-BE49-F238E27FC236}">
                  <a16:creationId xmlns:a16="http://schemas.microsoft.com/office/drawing/2014/main" id="{EE6D1ED4-9F00-41FE-84C8-97985BE7235C}"/>
                </a:ext>
              </a:extLst>
            </p:cNvPr>
            <p:cNvSpPr>
              <a:spLocks noEditPoints="1"/>
            </p:cNvSpPr>
            <p:nvPr/>
          </p:nvSpPr>
          <p:spPr bwMode="auto">
            <a:xfrm>
              <a:off x="4238923" y="3929658"/>
              <a:ext cx="64294" cy="308075"/>
            </a:xfrm>
            <a:custGeom>
              <a:avLst/>
              <a:gdLst>
                <a:gd name="T0" fmla="*/ 48 w 72"/>
                <a:gd name="T1" fmla="*/ 0 h 345"/>
                <a:gd name="T2" fmla="*/ 48 w 72"/>
                <a:gd name="T3" fmla="*/ 285 h 345"/>
                <a:gd name="T4" fmla="*/ 24 w 72"/>
                <a:gd name="T5" fmla="*/ 285 h 345"/>
                <a:gd name="T6" fmla="*/ 24 w 72"/>
                <a:gd name="T7" fmla="*/ 0 h 345"/>
                <a:gd name="T8" fmla="*/ 48 w 72"/>
                <a:gd name="T9" fmla="*/ 0 h 345"/>
                <a:gd name="T10" fmla="*/ 72 w 72"/>
                <a:gd name="T11" fmla="*/ 273 h 345"/>
                <a:gd name="T12" fmla="*/ 36 w 72"/>
                <a:gd name="T13" fmla="*/ 345 h 345"/>
                <a:gd name="T14" fmla="*/ 0 w 72"/>
                <a:gd name="T15" fmla="*/ 273 h 345"/>
                <a:gd name="T16" fmla="*/ 72 w 72"/>
                <a:gd name="T17" fmla="*/ 273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45">
                  <a:moveTo>
                    <a:pt x="48" y="0"/>
                  </a:moveTo>
                  <a:lnTo>
                    <a:pt x="48" y="285"/>
                  </a:lnTo>
                  <a:lnTo>
                    <a:pt x="24" y="285"/>
                  </a:lnTo>
                  <a:lnTo>
                    <a:pt x="24" y="0"/>
                  </a:lnTo>
                  <a:lnTo>
                    <a:pt x="48" y="0"/>
                  </a:lnTo>
                  <a:close/>
                  <a:moveTo>
                    <a:pt x="72" y="273"/>
                  </a:moveTo>
                  <a:lnTo>
                    <a:pt x="36" y="345"/>
                  </a:lnTo>
                  <a:lnTo>
                    <a:pt x="0" y="273"/>
                  </a:lnTo>
                  <a:lnTo>
                    <a:pt x="72" y="273"/>
                  </a:lnTo>
                  <a:close/>
                </a:path>
              </a:pathLst>
            </a:custGeom>
            <a:solidFill>
              <a:srgbClr val="000000"/>
            </a:solidFill>
            <a:ln w="1588" cap="flat">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endParaRPr lang="ja-JP" altLang="en-US" sz="1200"/>
            </a:p>
          </p:txBody>
        </p:sp>
        <p:sp>
          <p:nvSpPr>
            <p:cNvPr id="134" name="Freeform 109">
              <a:extLst>
                <a:ext uri="{FF2B5EF4-FFF2-40B4-BE49-F238E27FC236}">
                  <a16:creationId xmlns:a16="http://schemas.microsoft.com/office/drawing/2014/main" id="{7E5C8406-73AE-4A20-BE81-551D122EB700}"/>
                </a:ext>
              </a:extLst>
            </p:cNvPr>
            <p:cNvSpPr>
              <a:spLocks noEditPoints="1"/>
            </p:cNvSpPr>
            <p:nvPr/>
          </p:nvSpPr>
          <p:spPr bwMode="auto">
            <a:xfrm>
              <a:off x="2643187" y="4502944"/>
              <a:ext cx="64294" cy="608112"/>
            </a:xfrm>
            <a:custGeom>
              <a:avLst/>
              <a:gdLst>
                <a:gd name="T0" fmla="*/ 48 w 72"/>
                <a:gd name="T1" fmla="*/ 681 h 681"/>
                <a:gd name="T2" fmla="*/ 48 w 72"/>
                <a:gd name="T3" fmla="*/ 60 h 681"/>
                <a:gd name="T4" fmla="*/ 24 w 72"/>
                <a:gd name="T5" fmla="*/ 60 h 681"/>
                <a:gd name="T6" fmla="*/ 24 w 72"/>
                <a:gd name="T7" fmla="*/ 681 h 681"/>
                <a:gd name="T8" fmla="*/ 48 w 72"/>
                <a:gd name="T9" fmla="*/ 681 h 681"/>
                <a:gd name="T10" fmla="*/ 72 w 72"/>
                <a:gd name="T11" fmla="*/ 72 h 681"/>
                <a:gd name="T12" fmla="*/ 36 w 72"/>
                <a:gd name="T13" fmla="*/ 0 h 681"/>
                <a:gd name="T14" fmla="*/ 0 w 72"/>
                <a:gd name="T15" fmla="*/ 72 h 681"/>
                <a:gd name="T16" fmla="*/ 72 w 72"/>
                <a:gd name="T17" fmla="*/ 72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681">
                  <a:moveTo>
                    <a:pt x="48" y="681"/>
                  </a:moveTo>
                  <a:lnTo>
                    <a:pt x="48" y="60"/>
                  </a:lnTo>
                  <a:lnTo>
                    <a:pt x="24" y="60"/>
                  </a:lnTo>
                  <a:lnTo>
                    <a:pt x="24" y="681"/>
                  </a:lnTo>
                  <a:lnTo>
                    <a:pt x="48" y="681"/>
                  </a:lnTo>
                  <a:close/>
                  <a:moveTo>
                    <a:pt x="72" y="72"/>
                  </a:moveTo>
                  <a:lnTo>
                    <a:pt x="36" y="0"/>
                  </a:lnTo>
                  <a:lnTo>
                    <a:pt x="0" y="72"/>
                  </a:lnTo>
                  <a:lnTo>
                    <a:pt x="72" y="72"/>
                  </a:lnTo>
                  <a:close/>
                </a:path>
              </a:pathLst>
            </a:custGeom>
            <a:solidFill>
              <a:srgbClr val="FF0000"/>
            </a:solidFill>
            <a:ln w="1588" cap="flat">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endParaRPr lang="ja-JP" altLang="en-US" sz="1200"/>
            </a:p>
          </p:txBody>
        </p:sp>
        <p:sp>
          <p:nvSpPr>
            <p:cNvPr id="135" name="Freeform 114">
              <a:extLst>
                <a:ext uri="{FF2B5EF4-FFF2-40B4-BE49-F238E27FC236}">
                  <a16:creationId xmlns:a16="http://schemas.microsoft.com/office/drawing/2014/main" id="{DC703C2C-EC8F-4829-BA64-3D49C571D3C3}"/>
                </a:ext>
              </a:extLst>
            </p:cNvPr>
            <p:cNvSpPr>
              <a:spLocks noEditPoints="1"/>
            </p:cNvSpPr>
            <p:nvPr/>
          </p:nvSpPr>
          <p:spPr bwMode="auto">
            <a:xfrm>
              <a:off x="2990553" y="4412754"/>
              <a:ext cx="844748" cy="65187"/>
            </a:xfrm>
            <a:custGeom>
              <a:avLst/>
              <a:gdLst>
                <a:gd name="T0" fmla="*/ 0 w 946"/>
                <a:gd name="T1" fmla="*/ 24 h 73"/>
                <a:gd name="T2" fmla="*/ 885 w 946"/>
                <a:gd name="T3" fmla="*/ 24 h 73"/>
                <a:gd name="T4" fmla="*/ 885 w 946"/>
                <a:gd name="T5" fmla="*/ 49 h 73"/>
                <a:gd name="T6" fmla="*/ 0 w 946"/>
                <a:gd name="T7" fmla="*/ 49 h 73"/>
                <a:gd name="T8" fmla="*/ 0 w 946"/>
                <a:gd name="T9" fmla="*/ 24 h 73"/>
                <a:gd name="T10" fmla="*/ 873 w 946"/>
                <a:gd name="T11" fmla="*/ 0 h 73"/>
                <a:gd name="T12" fmla="*/ 946 w 946"/>
                <a:gd name="T13" fmla="*/ 37 h 73"/>
                <a:gd name="T14" fmla="*/ 873 w 946"/>
                <a:gd name="T15" fmla="*/ 73 h 73"/>
                <a:gd name="T16" fmla="*/ 873 w 946"/>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6" h="73">
                  <a:moveTo>
                    <a:pt x="0" y="24"/>
                  </a:moveTo>
                  <a:lnTo>
                    <a:pt x="885" y="24"/>
                  </a:lnTo>
                  <a:lnTo>
                    <a:pt x="885" y="49"/>
                  </a:lnTo>
                  <a:lnTo>
                    <a:pt x="0" y="49"/>
                  </a:lnTo>
                  <a:lnTo>
                    <a:pt x="0" y="24"/>
                  </a:lnTo>
                  <a:close/>
                  <a:moveTo>
                    <a:pt x="873" y="0"/>
                  </a:moveTo>
                  <a:lnTo>
                    <a:pt x="946" y="37"/>
                  </a:lnTo>
                  <a:lnTo>
                    <a:pt x="873" y="73"/>
                  </a:lnTo>
                  <a:lnTo>
                    <a:pt x="873" y="0"/>
                  </a:lnTo>
                  <a:close/>
                </a:path>
              </a:pathLst>
            </a:custGeom>
            <a:solidFill>
              <a:srgbClr val="FF0000"/>
            </a:solidFill>
            <a:ln w="1588" cap="flat">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endParaRPr lang="ja-JP" altLang="en-US" sz="1200"/>
            </a:p>
          </p:txBody>
        </p:sp>
        <p:sp>
          <p:nvSpPr>
            <p:cNvPr id="136" name="Freeform 117">
              <a:extLst>
                <a:ext uri="{FF2B5EF4-FFF2-40B4-BE49-F238E27FC236}">
                  <a16:creationId xmlns:a16="http://schemas.microsoft.com/office/drawing/2014/main" id="{95179B05-F742-47A3-991B-E18E7FA724F1}"/>
                </a:ext>
              </a:extLst>
            </p:cNvPr>
            <p:cNvSpPr>
              <a:spLocks noEditPoints="1"/>
            </p:cNvSpPr>
            <p:nvPr/>
          </p:nvSpPr>
          <p:spPr bwMode="auto">
            <a:xfrm>
              <a:off x="2976266" y="4248448"/>
              <a:ext cx="843855" cy="64294"/>
            </a:xfrm>
            <a:custGeom>
              <a:avLst/>
              <a:gdLst>
                <a:gd name="T0" fmla="*/ 60 w 945"/>
                <a:gd name="T1" fmla="*/ 24 h 72"/>
                <a:gd name="T2" fmla="*/ 945 w 945"/>
                <a:gd name="T3" fmla="*/ 24 h 72"/>
                <a:gd name="T4" fmla="*/ 945 w 945"/>
                <a:gd name="T5" fmla="*/ 48 h 72"/>
                <a:gd name="T6" fmla="*/ 60 w 945"/>
                <a:gd name="T7" fmla="*/ 48 h 72"/>
                <a:gd name="T8" fmla="*/ 60 w 945"/>
                <a:gd name="T9" fmla="*/ 24 h 72"/>
                <a:gd name="T10" fmla="*/ 72 w 945"/>
                <a:gd name="T11" fmla="*/ 72 h 72"/>
                <a:gd name="T12" fmla="*/ 0 w 945"/>
                <a:gd name="T13" fmla="*/ 36 h 72"/>
                <a:gd name="T14" fmla="*/ 72 w 945"/>
                <a:gd name="T15" fmla="*/ 0 h 72"/>
                <a:gd name="T16" fmla="*/ 72 w 945"/>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5" h="72">
                  <a:moveTo>
                    <a:pt x="60" y="24"/>
                  </a:moveTo>
                  <a:lnTo>
                    <a:pt x="945" y="24"/>
                  </a:lnTo>
                  <a:lnTo>
                    <a:pt x="945" y="48"/>
                  </a:lnTo>
                  <a:lnTo>
                    <a:pt x="60" y="48"/>
                  </a:lnTo>
                  <a:lnTo>
                    <a:pt x="60" y="24"/>
                  </a:lnTo>
                  <a:close/>
                  <a:moveTo>
                    <a:pt x="72" y="72"/>
                  </a:moveTo>
                  <a:lnTo>
                    <a:pt x="0" y="36"/>
                  </a:lnTo>
                  <a:lnTo>
                    <a:pt x="72" y="0"/>
                  </a:lnTo>
                  <a:lnTo>
                    <a:pt x="72" y="72"/>
                  </a:lnTo>
                  <a:close/>
                </a:path>
              </a:pathLst>
            </a:custGeom>
            <a:solidFill>
              <a:srgbClr val="FF0000"/>
            </a:solidFill>
            <a:ln w="1588" cap="flat">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endParaRPr lang="ja-JP" altLang="en-US" sz="1200"/>
            </a:p>
          </p:txBody>
        </p:sp>
        <p:sp>
          <p:nvSpPr>
            <p:cNvPr id="137" name="Freeform 120">
              <a:extLst>
                <a:ext uri="{FF2B5EF4-FFF2-40B4-BE49-F238E27FC236}">
                  <a16:creationId xmlns:a16="http://schemas.microsoft.com/office/drawing/2014/main" id="{6159F7ED-4B24-47D5-AEE1-969AAD66806A}"/>
                </a:ext>
              </a:extLst>
            </p:cNvPr>
            <p:cNvSpPr>
              <a:spLocks noEditPoints="1"/>
            </p:cNvSpPr>
            <p:nvPr/>
          </p:nvSpPr>
          <p:spPr bwMode="auto">
            <a:xfrm>
              <a:off x="1827907" y="4510089"/>
              <a:ext cx="64293" cy="600963"/>
            </a:xfrm>
            <a:custGeom>
              <a:avLst/>
              <a:gdLst>
                <a:gd name="T0" fmla="*/ 48 w 72"/>
                <a:gd name="T1" fmla="*/ 0 h 1074"/>
                <a:gd name="T2" fmla="*/ 48 w 72"/>
                <a:gd name="T3" fmla="*/ 1014 h 1074"/>
                <a:gd name="T4" fmla="*/ 24 w 72"/>
                <a:gd name="T5" fmla="*/ 1014 h 1074"/>
                <a:gd name="T6" fmla="*/ 24 w 72"/>
                <a:gd name="T7" fmla="*/ 0 h 1074"/>
                <a:gd name="T8" fmla="*/ 48 w 72"/>
                <a:gd name="T9" fmla="*/ 0 h 1074"/>
                <a:gd name="T10" fmla="*/ 72 w 72"/>
                <a:gd name="T11" fmla="*/ 1002 h 1074"/>
                <a:gd name="T12" fmla="*/ 36 w 72"/>
                <a:gd name="T13" fmla="*/ 1074 h 1074"/>
                <a:gd name="T14" fmla="*/ 0 w 72"/>
                <a:gd name="T15" fmla="*/ 1002 h 1074"/>
                <a:gd name="T16" fmla="*/ 72 w 72"/>
                <a:gd name="T17" fmla="*/ 1002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74">
                  <a:moveTo>
                    <a:pt x="48" y="0"/>
                  </a:moveTo>
                  <a:lnTo>
                    <a:pt x="48" y="1014"/>
                  </a:lnTo>
                  <a:lnTo>
                    <a:pt x="24" y="1014"/>
                  </a:lnTo>
                  <a:lnTo>
                    <a:pt x="24" y="0"/>
                  </a:lnTo>
                  <a:lnTo>
                    <a:pt x="48" y="0"/>
                  </a:lnTo>
                  <a:close/>
                  <a:moveTo>
                    <a:pt x="72" y="1002"/>
                  </a:moveTo>
                  <a:lnTo>
                    <a:pt x="36" y="1074"/>
                  </a:lnTo>
                  <a:lnTo>
                    <a:pt x="0" y="1002"/>
                  </a:lnTo>
                  <a:lnTo>
                    <a:pt x="72" y="1002"/>
                  </a:lnTo>
                  <a:close/>
                </a:path>
              </a:pathLst>
            </a:custGeom>
            <a:solidFill>
              <a:srgbClr val="FF0000"/>
            </a:solidFill>
            <a:ln w="1588" cap="flat">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endParaRPr lang="ja-JP" altLang="en-US" sz="1200"/>
            </a:p>
          </p:txBody>
        </p:sp>
        <p:sp>
          <p:nvSpPr>
            <p:cNvPr id="138" name="Freeform 124">
              <a:extLst>
                <a:ext uri="{FF2B5EF4-FFF2-40B4-BE49-F238E27FC236}">
                  <a16:creationId xmlns:a16="http://schemas.microsoft.com/office/drawing/2014/main" id="{42516428-4CF5-4414-8C9B-B76AB3942C40}"/>
                </a:ext>
              </a:extLst>
            </p:cNvPr>
            <p:cNvSpPr>
              <a:spLocks noEditPoints="1"/>
            </p:cNvSpPr>
            <p:nvPr/>
          </p:nvSpPr>
          <p:spPr bwMode="auto">
            <a:xfrm>
              <a:off x="1694657" y="5717679"/>
              <a:ext cx="64281" cy="211525"/>
            </a:xfrm>
            <a:custGeom>
              <a:avLst/>
              <a:gdLst>
                <a:gd name="T0" fmla="*/ 48 w 72"/>
                <a:gd name="T1" fmla="*/ 92 h 153"/>
                <a:gd name="T2" fmla="*/ 48 w 72"/>
                <a:gd name="T3" fmla="*/ 0 h 153"/>
                <a:gd name="T4" fmla="*/ 24 w 72"/>
                <a:gd name="T5" fmla="*/ 0 h 153"/>
                <a:gd name="T6" fmla="*/ 24 w 72"/>
                <a:gd name="T7" fmla="*/ 92 h 153"/>
                <a:gd name="T8" fmla="*/ 48 w 72"/>
                <a:gd name="T9" fmla="*/ 92 h 153"/>
                <a:gd name="T10" fmla="*/ 0 w 72"/>
                <a:gd name="T11" fmla="*/ 80 h 153"/>
                <a:gd name="T12" fmla="*/ 36 w 72"/>
                <a:gd name="T13" fmla="*/ 153 h 153"/>
                <a:gd name="T14" fmla="*/ 72 w 72"/>
                <a:gd name="T15" fmla="*/ 80 h 153"/>
                <a:gd name="T16" fmla="*/ 0 w 72"/>
                <a:gd name="T17" fmla="*/ 8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53">
                  <a:moveTo>
                    <a:pt x="48" y="92"/>
                  </a:moveTo>
                  <a:lnTo>
                    <a:pt x="48" y="0"/>
                  </a:lnTo>
                  <a:lnTo>
                    <a:pt x="24" y="0"/>
                  </a:lnTo>
                  <a:lnTo>
                    <a:pt x="24" y="92"/>
                  </a:lnTo>
                  <a:lnTo>
                    <a:pt x="48" y="92"/>
                  </a:lnTo>
                  <a:close/>
                  <a:moveTo>
                    <a:pt x="0" y="80"/>
                  </a:moveTo>
                  <a:lnTo>
                    <a:pt x="36" y="153"/>
                  </a:lnTo>
                  <a:lnTo>
                    <a:pt x="72" y="80"/>
                  </a:lnTo>
                  <a:lnTo>
                    <a:pt x="0" y="80"/>
                  </a:lnTo>
                  <a:close/>
                </a:path>
              </a:pathLst>
            </a:custGeom>
            <a:solidFill>
              <a:srgbClr val="FF0000"/>
            </a:solidFill>
            <a:ln w="1588" cap="flat">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endParaRPr lang="ja-JP" altLang="en-US" sz="1200"/>
            </a:p>
          </p:txBody>
        </p:sp>
        <p:sp>
          <p:nvSpPr>
            <p:cNvPr id="139" name="Rectangle 126">
              <a:extLst>
                <a:ext uri="{FF2B5EF4-FFF2-40B4-BE49-F238E27FC236}">
                  <a16:creationId xmlns:a16="http://schemas.microsoft.com/office/drawing/2014/main" id="{1197FC7B-C233-4B58-AB87-335FAAA4F57A}"/>
                </a:ext>
              </a:extLst>
            </p:cNvPr>
            <p:cNvSpPr>
              <a:spLocks noChangeArrowheads="1"/>
            </p:cNvSpPr>
            <p:nvPr/>
          </p:nvSpPr>
          <p:spPr bwMode="auto">
            <a:xfrm>
              <a:off x="1797642" y="5756750"/>
              <a:ext cx="474546" cy="16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r>
                <a:rPr kumimoji="0" lang="ja-JP" altLang="en-US" sz="1400" dirty="0">
                  <a:solidFill>
                    <a:srgbClr val="000000"/>
                  </a:solidFill>
                  <a:latin typeface="ＭＳ Ｐゴシック" panose="020B0600070205080204" pitchFamily="50" charset="-128"/>
                  <a:ea typeface="ＭＳ Ｐゴシック" panose="020B0600070205080204" pitchFamily="50" charset="-128"/>
                </a:rPr>
                <a:t>⑦</a:t>
              </a:r>
              <a:r>
                <a:rPr kumimoji="0" lang="ja-JP" altLang="ja-JP" sz="1400" dirty="0">
                  <a:solidFill>
                    <a:srgbClr val="000000"/>
                  </a:solidFill>
                  <a:latin typeface="ＭＳ Ｐゴシック" panose="020B0600070205080204" pitchFamily="50" charset="-128"/>
                  <a:ea typeface="ＭＳ Ｐゴシック" panose="020B0600070205080204" pitchFamily="50" charset="-128"/>
                </a:rPr>
                <a:t>繰出</a:t>
              </a:r>
              <a:endParaRPr kumimoji="0" lang="ja-JP" altLang="ja-JP" sz="1400" dirty="0"/>
            </a:p>
          </p:txBody>
        </p:sp>
        <p:sp>
          <p:nvSpPr>
            <p:cNvPr id="140" name="Freeform 134">
              <a:extLst>
                <a:ext uri="{FF2B5EF4-FFF2-40B4-BE49-F238E27FC236}">
                  <a16:creationId xmlns:a16="http://schemas.microsoft.com/office/drawing/2014/main" id="{A7A092A6-147C-4DB9-A98F-D8B7E02AD596}"/>
                </a:ext>
              </a:extLst>
            </p:cNvPr>
            <p:cNvSpPr>
              <a:spLocks noEditPoints="1"/>
            </p:cNvSpPr>
            <p:nvPr/>
          </p:nvSpPr>
          <p:spPr bwMode="auto">
            <a:xfrm>
              <a:off x="1469827" y="3596581"/>
              <a:ext cx="3879056" cy="2912170"/>
            </a:xfrm>
            <a:custGeom>
              <a:avLst/>
              <a:gdLst>
                <a:gd name="T0" fmla="*/ 0 w 8672"/>
                <a:gd name="T1" fmla="*/ 5244 h 6000"/>
                <a:gd name="T2" fmla="*/ 0 w 8672"/>
                <a:gd name="T3" fmla="*/ 4716 h 6000"/>
                <a:gd name="T4" fmla="*/ 0 w 8672"/>
                <a:gd name="T5" fmla="*/ 4187 h 6000"/>
                <a:gd name="T6" fmla="*/ 0 w 8672"/>
                <a:gd name="T7" fmla="*/ 3659 h 6000"/>
                <a:gd name="T8" fmla="*/ 0 w 8672"/>
                <a:gd name="T9" fmla="*/ 3130 h 6000"/>
                <a:gd name="T10" fmla="*/ 0 w 8672"/>
                <a:gd name="T11" fmla="*/ 2601 h 6000"/>
                <a:gd name="T12" fmla="*/ 0 w 8672"/>
                <a:gd name="T13" fmla="*/ 2073 h 6000"/>
                <a:gd name="T14" fmla="*/ 0 w 8672"/>
                <a:gd name="T15" fmla="*/ 1544 h 6000"/>
                <a:gd name="T16" fmla="*/ 0 w 8672"/>
                <a:gd name="T17" fmla="*/ 1016 h 6000"/>
                <a:gd name="T18" fmla="*/ 16 w 8672"/>
                <a:gd name="T19" fmla="*/ 405 h 6000"/>
                <a:gd name="T20" fmla="*/ 178 w 8672"/>
                <a:gd name="T21" fmla="*/ 70 h 6000"/>
                <a:gd name="T22" fmla="*/ 357 w 8672"/>
                <a:gd name="T23" fmla="*/ 5 h 6000"/>
                <a:gd name="T24" fmla="*/ 710 w 8672"/>
                <a:gd name="T25" fmla="*/ 16 h 6000"/>
                <a:gd name="T26" fmla="*/ 1238 w 8672"/>
                <a:gd name="T27" fmla="*/ 16 h 6000"/>
                <a:gd name="T28" fmla="*/ 1767 w 8672"/>
                <a:gd name="T29" fmla="*/ 16 h 6000"/>
                <a:gd name="T30" fmla="*/ 2295 w 8672"/>
                <a:gd name="T31" fmla="*/ 16 h 6000"/>
                <a:gd name="T32" fmla="*/ 2824 w 8672"/>
                <a:gd name="T33" fmla="*/ 16 h 6000"/>
                <a:gd name="T34" fmla="*/ 3352 w 8672"/>
                <a:gd name="T35" fmla="*/ 16 h 6000"/>
                <a:gd name="T36" fmla="*/ 3881 w 8672"/>
                <a:gd name="T37" fmla="*/ 16 h 6000"/>
                <a:gd name="T38" fmla="*/ 4410 w 8672"/>
                <a:gd name="T39" fmla="*/ 16 h 6000"/>
                <a:gd name="T40" fmla="*/ 4938 w 8672"/>
                <a:gd name="T41" fmla="*/ 16 h 6000"/>
                <a:gd name="T42" fmla="*/ 5467 w 8672"/>
                <a:gd name="T43" fmla="*/ 16 h 6000"/>
                <a:gd name="T44" fmla="*/ 5995 w 8672"/>
                <a:gd name="T45" fmla="*/ 16 h 6000"/>
                <a:gd name="T46" fmla="*/ 6524 w 8672"/>
                <a:gd name="T47" fmla="*/ 16 h 6000"/>
                <a:gd name="T48" fmla="*/ 7052 w 8672"/>
                <a:gd name="T49" fmla="*/ 16 h 6000"/>
                <a:gd name="T50" fmla="*/ 7581 w 8672"/>
                <a:gd name="T51" fmla="*/ 16 h 6000"/>
                <a:gd name="T52" fmla="*/ 8109 w 8672"/>
                <a:gd name="T53" fmla="*/ 16 h 6000"/>
                <a:gd name="T54" fmla="*/ 8457 w 8672"/>
                <a:gd name="T55" fmla="*/ 49 h 6000"/>
                <a:gd name="T56" fmla="*/ 8490 w 8672"/>
                <a:gd name="T57" fmla="*/ 86 h 6000"/>
                <a:gd name="T58" fmla="*/ 8670 w 8672"/>
                <a:gd name="T59" fmla="*/ 376 h 6000"/>
                <a:gd name="T60" fmla="*/ 8656 w 8672"/>
                <a:gd name="T61" fmla="*/ 729 h 6000"/>
                <a:gd name="T62" fmla="*/ 8656 w 8672"/>
                <a:gd name="T63" fmla="*/ 1258 h 6000"/>
                <a:gd name="T64" fmla="*/ 8656 w 8672"/>
                <a:gd name="T65" fmla="*/ 1786 h 6000"/>
                <a:gd name="T66" fmla="*/ 8656 w 8672"/>
                <a:gd name="T67" fmla="*/ 2315 h 6000"/>
                <a:gd name="T68" fmla="*/ 8656 w 8672"/>
                <a:gd name="T69" fmla="*/ 2844 h 6000"/>
                <a:gd name="T70" fmla="*/ 8656 w 8672"/>
                <a:gd name="T71" fmla="*/ 3372 h 6000"/>
                <a:gd name="T72" fmla="*/ 8656 w 8672"/>
                <a:gd name="T73" fmla="*/ 3901 h 6000"/>
                <a:gd name="T74" fmla="*/ 8656 w 8672"/>
                <a:gd name="T75" fmla="*/ 4429 h 6000"/>
                <a:gd name="T76" fmla="*/ 8656 w 8672"/>
                <a:gd name="T77" fmla="*/ 4958 h 6000"/>
                <a:gd name="T78" fmla="*/ 8655 w 8672"/>
                <a:gd name="T79" fmla="*/ 5613 h 6000"/>
                <a:gd name="T80" fmla="*/ 8650 w 8672"/>
                <a:gd name="T81" fmla="*/ 5661 h 6000"/>
                <a:gd name="T82" fmla="*/ 8349 w 8672"/>
                <a:gd name="T83" fmla="*/ 5992 h 6000"/>
                <a:gd name="T84" fmla="*/ 8296 w 8672"/>
                <a:gd name="T85" fmla="*/ 5998 h 6000"/>
                <a:gd name="T86" fmla="*/ 7767 w 8672"/>
                <a:gd name="T87" fmla="*/ 6000 h 6000"/>
                <a:gd name="T88" fmla="*/ 7238 w 8672"/>
                <a:gd name="T89" fmla="*/ 6000 h 6000"/>
                <a:gd name="T90" fmla="*/ 6710 w 8672"/>
                <a:gd name="T91" fmla="*/ 6000 h 6000"/>
                <a:gd name="T92" fmla="*/ 6181 w 8672"/>
                <a:gd name="T93" fmla="*/ 6000 h 6000"/>
                <a:gd name="T94" fmla="*/ 5653 w 8672"/>
                <a:gd name="T95" fmla="*/ 6000 h 6000"/>
                <a:gd name="T96" fmla="*/ 5124 w 8672"/>
                <a:gd name="T97" fmla="*/ 6000 h 6000"/>
                <a:gd name="T98" fmla="*/ 4596 w 8672"/>
                <a:gd name="T99" fmla="*/ 6000 h 6000"/>
                <a:gd name="T100" fmla="*/ 4067 w 8672"/>
                <a:gd name="T101" fmla="*/ 6000 h 6000"/>
                <a:gd name="T102" fmla="*/ 3538 w 8672"/>
                <a:gd name="T103" fmla="*/ 6000 h 6000"/>
                <a:gd name="T104" fmla="*/ 3010 w 8672"/>
                <a:gd name="T105" fmla="*/ 6000 h 6000"/>
                <a:gd name="T106" fmla="*/ 2481 w 8672"/>
                <a:gd name="T107" fmla="*/ 6000 h 6000"/>
                <a:gd name="T108" fmla="*/ 1953 w 8672"/>
                <a:gd name="T109" fmla="*/ 6000 h 6000"/>
                <a:gd name="T110" fmla="*/ 1424 w 8672"/>
                <a:gd name="T111" fmla="*/ 6000 h 6000"/>
                <a:gd name="T112" fmla="*/ 896 w 8672"/>
                <a:gd name="T113" fmla="*/ 6000 h 6000"/>
                <a:gd name="T114" fmla="*/ 248 w 8672"/>
                <a:gd name="T115" fmla="*/ 5968 h 6000"/>
                <a:gd name="T116" fmla="*/ 111 w 8672"/>
                <a:gd name="T117" fmla="*/ 5847 h 6000"/>
                <a:gd name="T118" fmla="*/ 68 w 8672"/>
                <a:gd name="T119" fmla="*/ 5819 h 6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72" h="6000">
                  <a:moveTo>
                    <a:pt x="0" y="5596"/>
                  </a:moveTo>
                  <a:lnTo>
                    <a:pt x="0" y="5468"/>
                  </a:lnTo>
                  <a:lnTo>
                    <a:pt x="16" y="5468"/>
                  </a:lnTo>
                  <a:lnTo>
                    <a:pt x="16" y="5596"/>
                  </a:lnTo>
                  <a:lnTo>
                    <a:pt x="0" y="5596"/>
                  </a:lnTo>
                  <a:close/>
                  <a:moveTo>
                    <a:pt x="0" y="5420"/>
                  </a:moveTo>
                  <a:lnTo>
                    <a:pt x="0" y="5292"/>
                  </a:lnTo>
                  <a:lnTo>
                    <a:pt x="16" y="5292"/>
                  </a:lnTo>
                  <a:lnTo>
                    <a:pt x="16" y="5420"/>
                  </a:lnTo>
                  <a:lnTo>
                    <a:pt x="0" y="5420"/>
                  </a:lnTo>
                  <a:close/>
                  <a:moveTo>
                    <a:pt x="0" y="5244"/>
                  </a:moveTo>
                  <a:lnTo>
                    <a:pt x="0" y="5116"/>
                  </a:lnTo>
                  <a:lnTo>
                    <a:pt x="16" y="5116"/>
                  </a:lnTo>
                  <a:lnTo>
                    <a:pt x="16" y="5244"/>
                  </a:lnTo>
                  <a:lnTo>
                    <a:pt x="0" y="5244"/>
                  </a:lnTo>
                  <a:close/>
                  <a:moveTo>
                    <a:pt x="0" y="5068"/>
                  </a:moveTo>
                  <a:lnTo>
                    <a:pt x="0" y="4940"/>
                  </a:lnTo>
                  <a:lnTo>
                    <a:pt x="16" y="4940"/>
                  </a:lnTo>
                  <a:lnTo>
                    <a:pt x="16" y="5068"/>
                  </a:lnTo>
                  <a:lnTo>
                    <a:pt x="0" y="5068"/>
                  </a:lnTo>
                  <a:close/>
                  <a:moveTo>
                    <a:pt x="0" y="4892"/>
                  </a:moveTo>
                  <a:lnTo>
                    <a:pt x="0" y="4764"/>
                  </a:lnTo>
                  <a:lnTo>
                    <a:pt x="16" y="4764"/>
                  </a:lnTo>
                  <a:lnTo>
                    <a:pt x="16" y="4892"/>
                  </a:lnTo>
                  <a:lnTo>
                    <a:pt x="0" y="4892"/>
                  </a:lnTo>
                  <a:close/>
                  <a:moveTo>
                    <a:pt x="0" y="4716"/>
                  </a:moveTo>
                  <a:lnTo>
                    <a:pt x="0" y="4587"/>
                  </a:lnTo>
                  <a:lnTo>
                    <a:pt x="16" y="4587"/>
                  </a:lnTo>
                  <a:lnTo>
                    <a:pt x="16" y="4716"/>
                  </a:lnTo>
                  <a:lnTo>
                    <a:pt x="0" y="4716"/>
                  </a:lnTo>
                  <a:close/>
                  <a:moveTo>
                    <a:pt x="0" y="4539"/>
                  </a:moveTo>
                  <a:lnTo>
                    <a:pt x="0" y="4411"/>
                  </a:lnTo>
                  <a:lnTo>
                    <a:pt x="16" y="4411"/>
                  </a:lnTo>
                  <a:lnTo>
                    <a:pt x="16" y="4539"/>
                  </a:lnTo>
                  <a:lnTo>
                    <a:pt x="0" y="4539"/>
                  </a:lnTo>
                  <a:close/>
                  <a:moveTo>
                    <a:pt x="0" y="4363"/>
                  </a:moveTo>
                  <a:lnTo>
                    <a:pt x="0" y="4235"/>
                  </a:lnTo>
                  <a:lnTo>
                    <a:pt x="16" y="4235"/>
                  </a:lnTo>
                  <a:lnTo>
                    <a:pt x="16" y="4363"/>
                  </a:lnTo>
                  <a:lnTo>
                    <a:pt x="0" y="4363"/>
                  </a:lnTo>
                  <a:close/>
                  <a:moveTo>
                    <a:pt x="0" y="4187"/>
                  </a:moveTo>
                  <a:lnTo>
                    <a:pt x="0" y="4059"/>
                  </a:lnTo>
                  <a:lnTo>
                    <a:pt x="16" y="4059"/>
                  </a:lnTo>
                  <a:lnTo>
                    <a:pt x="16" y="4187"/>
                  </a:lnTo>
                  <a:lnTo>
                    <a:pt x="0" y="4187"/>
                  </a:lnTo>
                  <a:close/>
                  <a:moveTo>
                    <a:pt x="0" y="4011"/>
                  </a:moveTo>
                  <a:lnTo>
                    <a:pt x="0" y="3883"/>
                  </a:lnTo>
                  <a:lnTo>
                    <a:pt x="16" y="3883"/>
                  </a:lnTo>
                  <a:lnTo>
                    <a:pt x="16" y="4011"/>
                  </a:lnTo>
                  <a:lnTo>
                    <a:pt x="0" y="4011"/>
                  </a:lnTo>
                  <a:close/>
                  <a:moveTo>
                    <a:pt x="0" y="3835"/>
                  </a:moveTo>
                  <a:lnTo>
                    <a:pt x="0" y="3707"/>
                  </a:lnTo>
                  <a:lnTo>
                    <a:pt x="16" y="3707"/>
                  </a:lnTo>
                  <a:lnTo>
                    <a:pt x="16" y="3835"/>
                  </a:lnTo>
                  <a:lnTo>
                    <a:pt x="0" y="3835"/>
                  </a:lnTo>
                  <a:close/>
                  <a:moveTo>
                    <a:pt x="0" y="3659"/>
                  </a:moveTo>
                  <a:lnTo>
                    <a:pt x="0" y="3530"/>
                  </a:lnTo>
                  <a:lnTo>
                    <a:pt x="16" y="3530"/>
                  </a:lnTo>
                  <a:lnTo>
                    <a:pt x="16" y="3659"/>
                  </a:lnTo>
                  <a:lnTo>
                    <a:pt x="0" y="3659"/>
                  </a:lnTo>
                  <a:close/>
                  <a:moveTo>
                    <a:pt x="0" y="3482"/>
                  </a:moveTo>
                  <a:lnTo>
                    <a:pt x="0" y="3354"/>
                  </a:lnTo>
                  <a:lnTo>
                    <a:pt x="16" y="3354"/>
                  </a:lnTo>
                  <a:lnTo>
                    <a:pt x="16" y="3482"/>
                  </a:lnTo>
                  <a:lnTo>
                    <a:pt x="0" y="3482"/>
                  </a:lnTo>
                  <a:close/>
                  <a:moveTo>
                    <a:pt x="0" y="3306"/>
                  </a:moveTo>
                  <a:lnTo>
                    <a:pt x="0" y="3178"/>
                  </a:lnTo>
                  <a:lnTo>
                    <a:pt x="16" y="3178"/>
                  </a:lnTo>
                  <a:lnTo>
                    <a:pt x="16" y="3306"/>
                  </a:lnTo>
                  <a:lnTo>
                    <a:pt x="0" y="3306"/>
                  </a:lnTo>
                  <a:close/>
                  <a:moveTo>
                    <a:pt x="0" y="3130"/>
                  </a:moveTo>
                  <a:lnTo>
                    <a:pt x="0" y="3002"/>
                  </a:lnTo>
                  <a:lnTo>
                    <a:pt x="16" y="3002"/>
                  </a:lnTo>
                  <a:lnTo>
                    <a:pt x="16" y="3130"/>
                  </a:lnTo>
                  <a:lnTo>
                    <a:pt x="0" y="3130"/>
                  </a:lnTo>
                  <a:close/>
                  <a:moveTo>
                    <a:pt x="0" y="2954"/>
                  </a:moveTo>
                  <a:lnTo>
                    <a:pt x="0" y="2826"/>
                  </a:lnTo>
                  <a:lnTo>
                    <a:pt x="16" y="2826"/>
                  </a:lnTo>
                  <a:lnTo>
                    <a:pt x="16" y="2954"/>
                  </a:lnTo>
                  <a:lnTo>
                    <a:pt x="0" y="2954"/>
                  </a:lnTo>
                  <a:close/>
                  <a:moveTo>
                    <a:pt x="0" y="2778"/>
                  </a:moveTo>
                  <a:lnTo>
                    <a:pt x="0" y="2650"/>
                  </a:lnTo>
                  <a:lnTo>
                    <a:pt x="16" y="2650"/>
                  </a:lnTo>
                  <a:lnTo>
                    <a:pt x="16" y="2778"/>
                  </a:lnTo>
                  <a:lnTo>
                    <a:pt x="0" y="2778"/>
                  </a:lnTo>
                  <a:close/>
                  <a:moveTo>
                    <a:pt x="0" y="2601"/>
                  </a:moveTo>
                  <a:lnTo>
                    <a:pt x="0" y="2473"/>
                  </a:lnTo>
                  <a:lnTo>
                    <a:pt x="16" y="2473"/>
                  </a:lnTo>
                  <a:lnTo>
                    <a:pt x="16" y="2601"/>
                  </a:lnTo>
                  <a:lnTo>
                    <a:pt x="0" y="2601"/>
                  </a:lnTo>
                  <a:close/>
                  <a:moveTo>
                    <a:pt x="0" y="2425"/>
                  </a:moveTo>
                  <a:lnTo>
                    <a:pt x="0" y="2297"/>
                  </a:lnTo>
                  <a:lnTo>
                    <a:pt x="16" y="2297"/>
                  </a:lnTo>
                  <a:lnTo>
                    <a:pt x="16" y="2425"/>
                  </a:lnTo>
                  <a:lnTo>
                    <a:pt x="0" y="2425"/>
                  </a:lnTo>
                  <a:close/>
                  <a:moveTo>
                    <a:pt x="0" y="2249"/>
                  </a:moveTo>
                  <a:lnTo>
                    <a:pt x="0" y="2121"/>
                  </a:lnTo>
                  <a:lnTo>
                    <a:pt x="16" y="2121"/>
                  </a:lnTo>
                  <a:lnTo>
                    <a:pt x="16" y="2249"/>
                  </a:lnTo>
                  <a:lnTo>
                    <a:pt x="0" y="2249"/>
                  </a:lnTo>
                  <a:close/>
                  <a:moveTo>
                    <a:pt x="0" y="2073"/>
                  </a:moveTo>
                  <a:lnTo>
                    <a:pt x="0" y="1945"/>
                  </a:lnTo>
                  <a:lnTo>
                    <a:pt x="16" y="1945"/>
                  </a:lnTo>
                  <a:lnTo>
                    <a:pt x="16" y="2073"/>
                  </a:lnTo>
                  <a:lnTo>
                    <a:pt x="0" y="2073"/>
                  </a:lnTo>
                  <a:close/>
                  <a:moveTo>
                    <a:pt x="0" y="1897"/>
                  </a:moveTo>
                  <a:lnTo>
                    <a:pt x="0" y="1769"/>
                  </a:lnTo>
                  <a:lnTo>
                    <a:pt x="16" y="1769"/>
                  </a:lnTo>
                  <a:lnTo>
                    <a:pt x="16" y="1897"/>
                  </a:lnTo>
                  <a:lnTo>
                    <a:pt x="0" y="1897"/>
                  </a:lnTo>
                  <a:close/>
                  <a:moveTo>
                    <a:pt x="0" y="1721"/>
                  </a:moveTo>
                  <a:lnTo>
                    <a:pt x="0" y="1592"/>
                  </a:lnTo>
                  <a:lnTo>
                    <a:pt x="16" y="1592"/>
                  </a:lnTo>
                  <a:lnTo>
                    <a:pt x="16" y="1721"/>
                  </a:lnTo>
                  <a:lnTo>
                    <a:pt x="0" y="1721"/>
                  </a:lnTo>
                  <a:close/>
                  <a:moveTo>
                    <a:pt x="0" y="1544"/>
                  </a:moveTo>
                  <a:lnTo>
                    <a:pt x="0" y="1416"/>
                  </a:lnTo>
                  <a:lnTo>
                    <a:pt x="16" y="1416"/>
                  </a:lnTo>
                  <a:lnTo>
                    <a:pt x="16" y="1544"/>
                  </a:lnTo>
                  <a:lnTo>
                    <a:pt x="0" y="1544"/>
                  </a:lnTo>
                  <a:close/>
                  <a:moveTo>
                    <a:pt x="0" y="1368"/>
                  </a:moveTo>
                  <a:lnTo>
                    <a:pt x="0" y="1240"/>
                  </a:lnTo>
                  <a:lnTo>
                    <a:pt x="16" y="1240"/>
                  </a:lnTo>
                  <a:lnTo>
                    <a:pt x="16" y="1368"/>
                  </a:lnTo>
                  <a:lnTo>
                    <a:pt x="0" y="1368"/>
                  </a:lnTo>
                  <a:close/>
                  <a:moveTo>
                    <a:pt x="0" y="1192"/>
                  </a:moveTo>
                  <a:lnTo>
                    <a:pt x="0" y="1064"/>
                  </a:lnTo>
                  <a:lnTo>
                    <a:pt x="16" y="1064"/>
                  </a:lnTo>
                  <a:lnTo>
                    <a:pt x="16" y="1192"/>
                  </a:lnTo>
                  <a:lnTo>
                    <a:pt x="0" y="1192"/>
                  </a:lnTo>
                  <a:close/>
                  <a:moveTo>
                    <a:pt x="0" y="1016"/>
                  </a:moveTo>
                  <a:lnTo>
                    <a:pt x="0" y="888"/>
                  </a:lnTo>
                  <a:lnTo>
                    <a:pt x="16" y="888"/>
                  </a:lnTo>
                  <a:lnTo>
                    <a:pt x="16" y="1016"/>
                  </a:lnTo>
                  <a:lnTo>
                    <a:pt x="0" y="1016"/>
                  </a:lnTo>
                  <a:close/>
                  <a:moveTo>
                    <a:pt x="0" y="840"/>
                  </a:moveTo>
                  <a:lnTo>
                    <a:pt x="0" y="712"/>
                  </a:lnTo>
                  <a:lnTo>
                    <a:pt x="16" y="712"/>
                  </a:lnTo>
                  <a:lnTo>
                    <a:pt x="16" y="840"/>
                  </a:lnTo>
                  <a:lnTo>
                    <a:pt x="0" y="840"/>
                  </a:lnTo>
                  <a:close/>
                  <a:moveTo>
                    <a:pt x="0" y="664"/>
                  </a:moveTo>
                  <a:lnTo>
                    <a:pt x="0" y="535"/>
                  </a:lnTo>
                  <a:lnTo>
                    <a:pt x="16" y="535"/>
                  </a:lnTo>
                  <a:lnTo>
                    <a:pt x="16" y="664"/>
                  </a:lnTo>
                  <a:lnTo>
                    <a:pt x="0" y="664"/>
                  </a:lnTo>
                  <a:close/>
                  <a:moveTo>
                    <a:pt x="0" y="487"/>
                  </a:moveTo>
                  <a:lnTo>
                    <a:pt x="0" y="405"/>
                  </a:lnTo>
                  <a:lnTo>
                    <a:pt x="5" y="359"/>
                  </a:lnTo>
                  <a:lnTo>
                    <a:pt x="21" y="360"/>
                  </a:lnTo>
                  <a:lnTo>
                    <a:pt x="16" y="405"/>
                  </a:lnTo>
                  <a:lnTo>
                    <a:pt x="16" y="487"/>
                  </a:lnTo>
                  <a:lnTo>
                    <a:pt x="0" y="487"/>
                  </a:lnTo>
                  <a:close/>
                  <a:moveTo>
                    <a:pt x="13" y="310"/>
                  </a:moveTo>
                  <a:lnTo>
                    <a:pt x="32" y="249"/>
                  </a:lnTo>
                  <a:cubicBezTo>
                    <a:pt x="32" y="249"/>
                    <a:pt x="32" y="248"/>
                    <a:pt x="32" y="248"/>
                  </a:cubicBezTo>
                  <a:lnTo>
                    <a:pt x="63" y="191"/>
                  </a:lnTo>
                  <a:lnTo>
                    <a:pt x="77" y="199"/>
                  </a:lnTo>
                  <a:lnTo>
                    <a:pt x="47" y="255"/>
                  </a:lnTo>
                  <a:lnTo>
                    <a:pt x="47" y="254"/>
                  </a:lnTo>
                  <a:lnTo>
                    <a:pt x="28" y="315"/>
                  </a:lnTo>
                  <a:lnTo>
                    <a:pt x="13" y="310"/>
                  </a:lnTo>
                  <a:close/>
                  <a:moveTo>
                    <a:pt x="92" y="151"/>
                  </a:moveTo>
                  <a:lnTo>
                    <a:pt x="118" y="119"/>
                  </a:lnTo>
                  <a:cubicBezTo>
                    <a:pt x="119" y="119"/>
                    <a:pt x="119" y="119"/>
                    <a:pt x="119" y="118"/>
                  </a:cubicBezTo>
                  <a:lnTo>
                    <a:pt x="178" y="70"/>
                  </a:lnTo>
                  <a:cubicBezTo>
                    <a:pt x="179" y="70"/>
                    <a:pt x="179" y="70"/>
                    <a:pt x="180" y="69"/>
                  </a:cubicBezTo>
                  <a:lnTo>
                    <a:pt x="189" y="64"/>
                  </a:lnTo>
                  <a:lnTo>
                    <a:pt x="197" y="78"/>
                  </a:lnTo>
                  <a:lnTo>
                    <a:pt x="187" y="84"/>
                  </a:lnTo>
                  <a:lnTo>
                    <a:pt x="189" y="83"/>
                  </a:lnTo>
                  <a:lnTo>
                    <a:pt x="130" y="131"/>
                  </a:lnTo>
                  <a:lnTo>
                    <a:pt x="131" y="130"/>
                  </a:lnTo>
                  <a:lnTo>
                    <a:pt x="105" y="161"/>
                  </a:lnTo>
                  <a:lnTo>
                    <a:pt x="92" y="151"/>
                  </a:lnTo>
                  <a:close/>
                  <a:moveTo>
                    <a:pt x="232" y="41"/>
                  </a:moveTo>
                  <a:lnTo>
                    <a:pt x="248" y="32"/>
                  </a:lnTo>
                  <a:cubicBezTo>
                    <a:pt x="248" y="32"/>
                    <a:pt x="249" y="32"/>
                    <a:pt x="249" y="32"/>
                  </a:cubicBezTo>
                  <a:lnTo>
                    <a:pt x="323" y="9"/>
                  </a:lnTo>
                  <a:cubicBezTo>
                    <a:pt x="324" y="9"/>
                    <a:pt x="324" y="9"/>
                    <a:pt x="325" y="9"/>
                  </a:cubicBezTo>
                  <a:lnTo>
                    <a:pt x="357" y="5"/>
                  </a:lnTo>
                  <a:lnTo>
                    <a:pt x="359" y="21"/>
                  </a:lnTo>
                  <a:lnTo>
                    <a:pt x="326" y="24"/>
                  </a:lnTo>
                  <a:lnTo>
                    <a:pt x="328" y="24"/>
                  </a:lnTo>
                  <a:lnTo>
                    <a:pt x="254" y="47"/>
                  </a:lnTo>
                  <a:lnTo>
                    <a:pt x="255" y="47"/>
                  </a:lnTo>
                  <a:lnTo>
                    <a:pt x="239" y="55"/>
                  </a:lnTo>
                  <a:lnTo>
                    <a:pt x="232" y="41"/>
                  </a:lnTo>
                  <a:close/>
                  <a:moveTo>
                    <a:pt x="406" y="0"/>
                  </a:moveTo>
                  <a:lnTo>
                    <a:pt x="534" y="0"/>
                  </a:lnTo>
                  <a:lnTo>
                    <a:pt x="534" y="16"/>
                  </a:lnTo>
                  <a:lnTo>
                    <a:pt x="406" y="16"/>
                  </a:lnTo>
                  <a:lnTo>
                    <a:pt x="406" y="0"/>
                  </a:lnTo>
                  <a:close/>
                  <a:moveTo>
                    <a:pt x="582" y="0"/>
                  </a:moveTo>
                  <a:lnTo>
                    <a:pt x="710" y="0"/>
                  </a:lnTo>
                  <a:lnTo>
                    <a:pt x="710" y="16"/>
                  </a:lnTo>
                  <a:lnTo>
                    <a:pt x="582" y="16"/>
                  </a:lnTo>
                  <a:lnTo>
                    <a:pt x="582" y="0"/>
                  </a:lnTo>
                  <a:close/>
                  <a:moveTo>
                    <a:pt x="758" y="0"/>
                  </a:moveTo>
                  <a:lnTo>
                    <a:pt x="886" y="0"/>
                  </a:lnTo>
                  <a:lnTo>
                    <a:pt x="886" y="16"/>
                  </a:lnTo>
                  <a:lnTo>
                    <a:pt x="758" y="16"/>
                  </a:lnTo>
                  <a:lnTo>
                    <a:pt x="758" y="0"/>
                  </a:lnTo>
                  <a:close/>
                  <a:moveTo>
                    <a:pt x="934" y="0"/>
                  </a:moveTo>
                  <a:lnTo>
                    <a:pt x="1062" y="0"/>
                  </a:lnTo>
                  <a:lnTo>
                    <a:pt x="1062" y="16"/>
                  </a:lnTo>
                  <a:lnTo>
                    <a:pt x="934" y="16"/>
                  </a:lnTo>
                  <a:lnTo>
                    <a:pt x="934" y="0"/>
                  </a:lnTo>
                  <a:close/>
                  <a:moveTo>
                    <a:pt x="1110" y="0"/>
                  </a:moveTo>
                  <a:lnTo>
                    <a:pt x="1238" y="0"/>
                  </a:lnTo>
                  <a:lnTo>
                    <a:pt x="1238" y="16"/>
                  </a:lnTo>
                  <a:lnTo>
                    <a:pt x="1110" y="16"/>
                  </a:lnTo>
                  <a:lnTo>
                    <a:pt x="1110" y="0"/>
                  </a:lnTo>
                  <a:close/>
                  <a:moveTo>
                    <a:pt x="1286" y="0"/>
                  </a:moveTo>
                  <a:lnTo>
                    <a:pt x="1415" y="0"/>
                  </a:lnTo>
                  <a:lnTo>
                    <a:pt x="1415" y="16"/>
                  </a:lnTo>
                  <a:lnTo>
                    <a:pt x="1286" y="16"/>
                  </a:lnTo>
                  <a:lnTo>
                    <a:pt x="1286" y="0"/>
                  </a:lnTo>
                  <a:close/>
                  <a:moveTo>
                    <a:pt x="1463" y="0"/>
                  </a:moveTo>
                  <a:lnTo>
                    <a:pt x="1591" y="0"/>
                  </a:lnTo>
                  <a:lnTo>
                    <a:pt x="1591" y="16"/>
                  </a:lnTo>
                  <a:lnTo>
                    <a:pt x="1463" y="16"/>
                  </a:lnTo>
                  <a:lnTo>
                    <a:pt x="1463" y="0"/>
                  </a:lnTo>
                  <a:close/>
                  <a:moveTo>
                    <a:pt x="1639" y="0"/>
                  </a:moveTo>
                  <a:lnTo>
                    <a:pt x="1767" y="0"/>
                  </a:lnTo>
                  <a:lnTo>
                    <a:pt x="1767" y="16"/>
                  </a:lnTo>
                  <a:lnTo>
                    <a:pt x="1639" y="16"/>
                  </a:lnTo>
                  <a:lnTo>
                    <a:pt x="1639" y="0"/>
                  </a:lnTo>
                  <a:close/>
                  <a:moveTo>
                    <a:pt x="1815" y="0"/>
                  </a:moveTo>
                  <a:lnTo>
                    <a:pt x="1943" y="0"/>
                  </a:lnTo>
                  <a:lnTo>
                    <a:pt x="1943" y="16"/>
                  </a:lnTo>
                  <a:lnTo>
                    <a:pt x="1815" y="16"/>
                  </a:lnTo>
                  <a:lnTo>
                    <a:pt x="1815" y="0"/>
                  </a:lnTo>
                  <a:close/>
                  <a:moveTo>
                    <a:pt x="1991" y="0"/>
                  </a:moveTo>
                  <a:lnTo>
                    <a:pt x="2119" y="0"/>
                  </a:lnTo>
                  <a:lnTo>
                    <a:pt x="2119" y="16"/>
                  </a:lnTo>
                  <a:lnTo>
                    <a:pt x="1991" y="16"/>
                  </a:lnTo>
                  <a:lnTo>
                    <a:pt x="1991" y="0"/>
                  </a:lnTo>
                  <a:close/>
                  <a:moveTo>
                    <a:pt x="2167" y="0"/>
                  </a:moveTo>
                  <a:lnTo>
                    <a:pt x="2295" y="0"/>
                  </a:lnTo>
                  <a:lnTo>
                    <a:pt x="2295" y="16"/>
                  </a:lnTo>
                  <a:lnTo>
                    <a:pt x="2167" y="16"/>
                  </a:lnTo>
                  <a:lnTo>
                    <a:pt x="2167" y="0"/>
                  </a:lnTo>
                  <a:close/>
                  <a:moveTo>
                    <a:pt x="2343" y="0"/>
                  </a:moveTo>
                  <a:lnTo>
                    <a:pt x="2472" y="0"/>
                  </a:lnTo>
                  <a:lnTo>
                    <a:pt x="2472" y="16"/>
                  </a:lnTo>
                  <a:lnTo>
                    <a:pt x="2343" y="16"/>
                  </a:lnTo>
                  <a:lnTo>
                    <a:pt x="2343" y="0"/>
                  </a:lnTo>
                  <a:close/>
                  <a:moveTo>
                    <a:pt x="2520" y="0"/>
                  </a:moveTo>
                  <a:lnTo>
                    <a:pt x="2648" y="0"/>
                  </a:lnTo>
                  <a:lnTo>
                    <a:pt x="2648" y="16"/>
                  </a:lnTo>
                  <a:lnTo>
                    <a:pt x="2520" y="16"/>
                  </a:lnTo>
                  <a:lnTo>
                    <a:pt x="2520" y="0"/>
                  </a:lnTo>
                  <a:close/>
                  <a:moveTo>
                    <a:pt x="2696" y="0"/>
                  </a:moveTo>
                  <a:lnTo>
                    <a:pt x="2824" y="0"/>
                  </a:lnTo>
                  <a:lnTo>
                    <a:pt x="2824" y="16"/>
                  </a:lnTo>
                  <a:lnTo>
                    <a:pt x="2696" y="16"/>
                  </a:lnTo>
                  <a:lnTo>
                    <a:pt x="2696" y="0"/>
                  </a:lnTo>
                  <a:close/>
                  <a:moveTo>
                    <a:pt x="2872" y="0"/>
                  </a:moveTo>
                  <a:lnTo>
                    <a:pt x="3000" y="0"/>
                  </a:lnTo>
                  <a:lnTo>
                    <a:pt x="3000" y="16"/>
                  </a:lnTo>
                  <a:lnTo>
                    <a:pt x="2872" y="16"/>
                  </a:lnTo>
                  <a:lnTo>
                    <a:pt x="2872" y="0"/>
                  </a:lnTo>
                  <a:close/>
                  <a:moveTo>
                    <a:pt x="3048" y="0"/>
                  </a:moveTo>
                  <a:lnTo>
                    <a:pt x="3176" y="0"/>
                  </a:lnTo>
                  <a:lnTo>
                    <a:pt x="3176" y="16"/>
                  </a:lnTo>
                  <a:lnTo>
                    <a:pt x="3048" y="16"/>
                  </a:lnTo>
                  <a:lnTo>
                    <a:pt x="3048" y="0"/>
                  </a:lnTo>
                  <a:close/>
                  <a:moveTo>
                    <a:pt x="3224" y="0"/>
                  </a:moveTo>
                  <a:lnTo>
                    <a:pt x="3352" y="0"/>
                  </a:lnTo>
                  <a:lnTo>
                    <a:pt x="3352" y="16"/>
                  </a:lnTo>
                  <a:lnTo>
                    <a:pt x="3224" y="16"/>
                  </a:lnTo>
                  <a:lnTo>
                    <a:pt x="3224" y="0"/>
                  </a:lnTo>
                  <a:close/>
                  <a:moveTo>
                    <a:pt x="3401" y="0"/>
                  </a:moveTo>
                  <a:lnTo>
                    <a:pt x="3529" y="0"/>
                  </a:lnTo>
                  <a:lnTo>
                    <a:pt x="3529" y="16"/>
                  </a:lnTo>
                  <a:lnTo>
                    <a:pt x="3401" y="16"/>
                  </a:lnTo>
                  <a:lnTo>
                    <a:pt x="3401" y="0"/>
                  </a:lnTo>
                  <a:close/>
                  <a:moveTo>
                    <a:pt x="3577" y="0"/>
                  </a:moveTo>
                  <a:lnTo>
                    <a:pt x="3705" y="0"/>
                  </a:lnTo>
                  <a:lnTo>
                    <a:pt x="3705" y="16"/>
                  </a:lnTo>
                  <a:lnTo>
                    <a:pt x="3577" y="16"/>
                  </a:lnTo>
                  <a:lnTo>
                    <a:pt x="3577" y="0"/>
                  </a:lnTo>
                  <a:close/>
                  <a:moveTo>
                    <a:pt x="3753" y="0"/>
                  </a:moveTo>
                  <a:lnTo>
                    <a:pt x="3881" y="0"/>
                  </a:lnTo>
                  <a:lnTo>
                    <a:pt x="3881" y="16"/>
                  </a:lnTo>
                  <a:lnTo>
                    <a:pt x="3753" y="16"/>
                  </a:lnTo>
                  <a:lnTo>
                    <a:pt x="3753" y="0"/>
                  </a:lnTo>
                  <a:close/>
                  <a:moveTo>
                    <a:pt x="3929" y="0"/>
                  </a:moveTo>
                  <a:lnTo>
                    <a:pt x="4057" y="0"/>
                  </a:lnTo>
                  <a:lnTo>
                    <a:pt x="4057" y="16"/>
                  </a:lnTo>
                  <a:lnTo>
                    <a:pt x="3929" y="16"/>
                  </a:lnTo>
                  <a:lnTo>
                    <a:pt x="3929" y="0"/>
                  </a:lnTo>
                  <a:close/>
                  <a:moveTo>
                    <a:pt x="4105" y="0"/>
                  </a:moveTo>
                  <a:lnTo>
                    <a:pt x="4233" y="0"/>
                  </a:lnTo>
                  <a:lnTo>
                    <a:pt x="4233" y="16"/>
                  </a:lnTo>
                  <a:lnTo>
                    <a:pt x="4105" y="16"/>
                  </a:lnTo>
                  <a:lnTo>
                    <a:pt x="4105" y="0"/>
                  </a:lnTo>
                  <a:close/>
                  <a:moveTo>
                    <a:pt x="4281" y="0"/>
                  </a:moveTo>
                  <a:lnTo>
                    <a:pt x="4410" y="0"/>
                  </a:lnTo>
                  <a:lnTo>
                    <a:pt x="4410" y="16"/>
                  </a:lnTo>
                  <a:lnTo>
                    <a:pt x="4281" y="16"/>
                  </a:lnTo>
                  <a:lnTo>
                    <a:pt x="4281" y="0"/>
                  </a:lnTo>
                  <a:close/>
                  <a:moveTo>
                    <a:pt x="4458" y="0"/>
                  </a:moveTo>
                  <a:lnTo>
                    <a:pt x="4586" y="0"/>
                  </a:lnTo>
                  <a:lnTo>
                    <a:pt x="4586" y="16"/>
                  </a:lnTo>
                  <a:lnTo>
                    <a:pt x="4458" y="16"/>
                  </a:lnTo>
                  <a:lnTo>
                    <a:pt x="4458" y="0"/>
                  </a:lnTo>
                  <a:close/>
                  <a:moveTo>
                    <a:pt x="4634" y="0"/>
                  </a:moveTo>
                  <a:lnTo>
                    <a:pt x="4762" y="0"/>
                  </a:lnTo>
                  <a:lnTo>
                    <a:pt x="4762" y="16"/>
                  </a:lnTo>
                  <a:lnTo>
                    <a:pt x="4634" y="16"/>
                  </a:lnTo>
                  <a:lnTo>
                    <a:pt x="4634" y="0"/>
                  </a:lnTo>
                  <a:close/>
                  <a:moveTo>
                    <a:pt x="4810" y="0"/>
                  </a:moveTo>
                  <a:lnTo>
                    <a:pt x="4938" y="0"/>
                  </a:lnTo>
                  <a:lnTo>
                    <a:pt x="4938" y="16"/>
                  </a:lnTo>
                  <a:lnTo>
                    <a:pt x="4810" y="16"/>
                  </a:lnTo>
                  <a:lnTo>
                    <a:pt x="4810" y="0"/>
                  </a:lnTo>
                  <a:close/>
                  <a:moveTo>
                    <a:pt x="4986" y="0"/>
                  </a:moveTo>
                  <a:lnTo>
                    <a:pt x="5114" y="0"/>
                  </a:lnTo>
                  <a:lnTo>
                    <a:pt x="5114" y="16"/>
                  </a:lnTo>
                  <a:lnTo>
                    <a:pt x="4986" y="16"/>
                  </a:lnTo>
                  <a:lnTo>
                    <a:pt x="4986" y="0"/>
                  </a:lnTo>
                  <a:close/>
                  <a:moveTo>
                    <a:pt x="5162" y="0"/>
                  </a:moveTo>
                  <a:lnTo>
                    <a:pt x="5290" y="0"/>
                  </a:lnTo>
                  <a:lnTo>
                    <a:pt x="5290" y="16"/>
                  </a:lnTo>
                  <a:lnTo>
                    <a:pt x="5162" y="16"/>
                  </a:lnTo>
                  <a:lnTo>
                    <a:pt x="5162" y="0"/>
                  </a:lnTo>
                  <a:close/>
                  <a:moveTo>
                    <a:pt x="5338" y="0"/>
                  </a:moveTo>
                  <a:lnTo>
                    <a:pt x="5467" y="0"/>
                  </a:lnTo>
                  <a:lnTo>
                    <a:pt x="5467" y="16"/>
                  </a:lnTo>
                  <a:lnTo>
                    <a:pt x="5338" y="16"/>
                  </a:lnTo>
                  <a:lnTo>
                    <a:pt x="5338" y="0"/>
                  </a:lnTo>
                  <a:close/>
                  <a:moveTo>
                    <a:pt x="5515" y="0"/>
                  </a:moveTo>
                  <a:lnTo>
                    <a:pt x="5643" y="0"/>
                  </a:lnTo>
                  <a:lnTo>
                    <a:pt x="5643" y="16"/>
                  </a:lnTo>
                  <a:lnTo>
                    <a:pt x="5515" y="16"/>
                  </a:lnTo>
                  <a:lnTo>
                    <a:pt x="5515" y="0"/>
                  </a:lnTo>
                  <a:close/>
                  <a:moveTo>
                    <a:pt x="5691" y="0"/>
                  </a:moveTo>
                  <a:lnTo>
                    <a:pt x="5819" y="0"/>
                  </a:lnTo>
                  <a:lnTo>
                    <a:pt x="5819" y="16"/>
                  </a:lnTo>
                  <a:lnTo>
                    <a:pt x="5691" y="16"/>
                  </a:lnTo>
                  <a:lnTo>
                    <a:pt x="5691" y="0"/>
                  </a:lnTo>
                  <a:close/>
                  <a:moveTo>
                    <a:pt x="5867" y="0"/>
                  </a:moveTo>
                  <a:lnTo>
                    <a:pt x="5995" y="0"/>
                  </a:lnTo>
                  <a:lnTo>
                    <a:pt x="5995" y="16"/>
                  </a:lnTo>
                  <a:lnTo>
                    <a:pt x="5867" y="16"/>
                  </a:lnTo>
                  <a:lnTo>
                    <a:pt x="5867" y="0"/>
                  </a:lnTo>
                  <a:close/>
                  <a:moveTo>
                    <a:pt x="6043" y="0"/>
                  </a:moveTo>
                  <a:lnTo>
                    <a:pt x="6171" y="0"/>
                  </a:lnTo>
                  <a:lnTo>
                    <a:pt x="6171" y="16"/>
                  </a:lnTo>
                  <a:lnTo>
                    <a:pt x="6043" y="16"/>
                  </a:lnTo>
                  <a:lnTo>
                    <a:pt x="6043" y="0"/>
                  </a:lnTo>
                  <a:close/>
                  <a:moveTo>
                    <a:pt x="6219" y="0"/>
                  </a:moveTo>
                  <a:lnTo>
                    <a:pt x="6347" y="0"/>
                  </a:lnTo>
                  <a:lnTo>
                    <a:pt x="6347" y="16"/>
                  </a:lnTo>
                  <a:lnTo>
                    <a:pt x="6219" y="16"/>
                  </a:lnTo>
                  <a:lnTo>
                    <a:pt x="6219" y="0"/>
                  </a:lnTo>
                  <a:close/>
                  <a:moveTo>
                    <a:pt x="6396" y="0"/>
                  </a:moveTo>
                  <a:lnTo>
                    <a:pt x="6524" y="0"/>
                  </a:lnTo>
                  <a:lnTo>
                    <a:pt x="6524" y="16"/>
                  </a:lnTo>
                  <a:lnTo>
                    <a:pt x="6396" y="16"/>
                  </a:lnTo>
                  <a:lnTo>
                    <a:pt x="6396" y="0"/>
                  </a:lnTo>
                  <a:close/>
                  <a:moveTo>
                    <a:pt x="6572" y="0"/>
                  </a:moveTo>
                  <a:lnTo>
                    <a:pt x="6700" y="0"/>
                  </a:lnTo>
                  <a:lnTo>
                    <a:pt x="6700" y="16"/>
                  </a:lnTo>
                  <a:lnTo>
                    <a:pt x="6572" y="16"/>
                  </a:lnTo>
                  <a:lnTo>
                    <a:pt x="6572" y="0"/>
                  </a:lnTo>
                  <a:close/>
                  <a:moveTo>
                    <a:pt x="6748" y="0"/>
                  </a:moveTo>
                  <a:lnTo>
                    <a:pt x="6876" y="0"/>
                  </a:lnTo>
                  <a:lnTo>
                    <a:pt x="6876" y="16"/>
                  </a:lnTo>
                  <a:lnTo>
                    <a:pt x="6748" y="16"/>
                  </a:lnTo>
                  <a:lnTo>
                    <a:pt x="6748" y="0"/>
                  </a:lnTo>
                  <a:close/>
                  <a:moveTo>
                    <a:pt x="6924" y="0"/>
                  </a:moveTo>
                  <a:lnTo>
                    <a:pt x="7052" y="0"/>
                  </a:lnTo>
                  <a:lnTo>
                    <a:pt x="7052" y="16"/>
                  </a:lnTo>
                  <a:lnTo>
                    <a:pt x="6924" y="16"/>
                  </a:lnTo>
                  <a:lnTo>
                    <a:pt x="6924" y="0"/>
                  </a:lnTo>
                  <a:close/>
                  <a:moveTo>
                    <a:pt x="7100" y="0"/>
                  </a:moveTo>
                  <a:lnTo>
                    <a:pt x="7228" y="0"/>
                  </a:lnTo>
                  <a:lnTo>
                    <a:pt x="7228" y="16"/>
                  </a:lnTo>
                  <a:lnTo>
                    <a:pt x="7100" y="16"/>
                  </a:lnTo>
                  <a:lnTo>
                    <a:pt x="7100" y="0"/>
                  </a:lnTo>
                  <a:close/>
                  <a:moveTo>
                    <a:pt x="7276" y="0"/>
                  </a:moveTo>
                  <a:lnTo>
                    <a:pt x="7405" y="0"/>
                  </a:lnTo>
                  <a:lnTo>
                    <a:pt x="7405" y="16"/>
                  </a:lnTo>
                  <a:lnTo>
                    <a:pt x="7276" y="16"/>
                  </a:lnTo>
                  <a:lnTo>
                    <a:pt x="7276" y="0"/>
                  </a:lnTo>
                  <a:close/>
                  <a:moveTo>
                    <a:pt x="7453" y="0"/>
                  </a:moveTo>
                  <a:lnTo>
                    <a:pt x="7581" y="0"/>
                  </a:lnTo>
                  <a:lnTo>
                    <a:pt x="7581" y="16"/>
                  </a:lnTo>
                  <a:lnTo>
                    <a:pt x="7453" y="16"/>
                  </a:lnTo>
                  <a:lnTo>
                    <a:pt x="7453" y="0"/>
                  </a:lnTo>
                  <a:close/>
                  <a:moveTo>
                    <a:pt x="7629" y="0"/>
                  </a:moveTo>
                  <a:lnTo>
                    <a:pt x="7757" y="0"/>
                  </a:lnTo>
                  <a:lnTo>
                    <a:pt x="7757" y="16"/>
                  </a:lnTo>
                  <a:lnTo>
                    <a:pt x="7629" y="16"/>
                  </a:lnTo>
                  <a:lnTo>
                    <a:pt x="7629" y="0"/>
                  </a:lnTo>
                  <a:close/>
                  <a:moveTo>
                    <a:pt x="7805" y="0"/>
                  </a:moveTo>
                  <a:lnTo>
                    <a:pt x="7933" y="0"/>
                  </a:lnTo>
                  <a:lnTo>
                    <a:pt x="7933" y="16"/>
                  </a:lnTo>
                  <a:lnTo>
                    <a:pt x="7805" y="16"/>
                  </a:lnTo>
                  <a:lnTo>
                    <a:pt x="7805" y="0"/>
                  </a:lnTo>
                  <a:close/>
                  <a:moveTo>
                    <a:pt x="7981" y="0"/>
                  </a:moveTo>
                  <a:lnTo>
                    <a:pt x="8109" y="0"/>
                  </a:lnTo>
                  <a:lnTo>
                    <a:pt x="8109" y="16"/>
                  </a:lnTo>
                  <a:lnTo>
                    <a:pt x="7981" y="16"/>
                  </a:lnTo>
                  <a:lnTo>
                    <a:pt x="7981" y="0"/>
                  </a:lnTo>
                  <a:close/>
                  <a:moveTo>
                    <a:pt x="8157" y="0"/>
                  </a:moveTo>
                  <a:lnTo>
                    <a:pt x="8268" y="0"/>
                  </a:lnTo>
                  <a:lnTo>
                    <a:pt x="8286" y="2"/>
                  </a:lnTo>
                  <a:lnTo>
                    <a:pt x="8285" y="18"/>
                  </a:lnTo>
                  <a:lnTo>
                    <a:pt x="8268" y="16"/>
                  </a:lnTo>
                  <a:lnTo>
                    <a:pt x="8157" y="16"/>
                  </a:lnTo>
                  <a:lnTo>
                    <a:pt x="8157" y="0"/>
                  </a:lnTo>
                  <a:close/>
                  <a:moveTo>
                    <a:pt x="8334" y="7"/>
                  </a:moveTo>
                  <a:lnTo>
                    <a:pt x="8349" y="9"/>
                  </a:lnTo>
                  <a:cubicBezTo>
                    <a:pt x="8350" y="9"/>
                    <a:pt x="8350" y="9"/>
                    <a:pt x="8351" y="9"/>
                  </a:cubicBezTo>
                  <a:lnTo>
                    <a:pt x="8425" y="32"/>
                  </a:lnTo>
                  <a:cubicBezTo>
                    <a:pt x="8425" y="32"/>
                    <a:pt x="8426" y="32"/>
                    <a:pt x="8426" y="32"/>
                  </a:cubicBezTo>
                  <a:lnTo>
                    <a:pt x="8457" y="49"/>
                  </a:lnTo>
                  <a:lnTo>
                    <a:pt x="8450" y="63"/>
                  </a:lnTo>
                  <a:lnTo>
                    <a:pt x="8419" y="47"/>
                  </a:lnTo>
                  <a:lnTo>
                    <a:pt x="8420" y="47"/>
                  </a:lnTo>
                  <a:lnTo>
                    <a:pt x="8346" y="24"/>
                  </a:lnTo>
                  <a:lnTo>
                    <a:pt x="8348" y="24"/>
                  </a:lnTo>
                  <a:lnTo>
                    <a:pt x="8332" y="23"/>
                  </a:lnTo>
                  <a:lnTo>
                    <a:pt x="8334" y="7"/>
                  </a:lnTo>
                  <a:close/>
                  <a:moveTo>
                    <a:pt x="8500" y="74"/>
                  </a:moveTo>
                  <a:lnTo>
                    <a:pt x="8554" y="118"/>
                  </a:lnTo>
                  <a:cubicBezTo>
                    <a:pt x="8554" y="119"/>
                    <a:pt x="8554" y="119"/>
                    <a:pt x="8555" y="119"/>
                  </a:cubicBezTo>
                  <a:lnTo>
                    <a:pt x="8592" y="165"/>
                  </a:lnTo>
                  <a:lnTo>
                    <a:pt x="8579" y="175"/>
                  </a:lnTo>
                  <a:lnTo>
                    <a:pt x="8542" y="130"/>
                  </a:lnTo>
                  <a:lnTo>
                    <a:pt x="8543" y="131"/>
                  </a:lnTo>
                  <a:lnTo>
                    <a:pt x="8490" y="86"/>
                  </a:lnTo>
                  <a:lnTo>
                    <a:pt x="8500" y="74"/>
                  </a:lnTo>
                  <a:close/>
                  <a:moveTo>
                    <a:pt x="8618" y="207"/>
                  </a:moveTo>
                  <a:lnTo>
                    <a:pt x="8640" y="248"/>
                  </a:lnTo>
                  <a:cubicBezTo>
                    <a:pt x="8641" y="248"/>
                    <a:pt x="8641" y="249"/>
                    <a:pt x="8641" y="249"/>
                  </a:cubicBezTo>
                  <a:lnTo>
                    <a:pt x="8664" y="323"/>
                  </a:lnTo>
                  <a:cubicBezTo>
                    <a:pt x="8664" y="324"/>
                    <a:pt x="8664" y="324"/>
                    <a:pt x="8664" y="325"/>
                  </a:cubicBezTo>
                  <a:lnTo>
                    <a:pt x="8665" y="329"/>
                  </a:lnTo>
                  <a:lnTo>
                    <a:pt x="8649" y="330"/>
                  </a:lnTo>
                  <a:lnTo>
                    <a:pt x="8648" y="326"/>
                  </a:lnTo>
                  <a:lnTo>
                    <a:pt x="8649" y="328"/>
                  </a:lnTo>
                  <a:lnTo>
                    <a:pt x="8626" y="254"/>
                  </a:lnTo>
                  <a:lnTo>
                    <a:pt x="8626" y="255"/>
                  </a:lnTo>
                  <a:lnTo>
                    <a:pt x="8604" y="214"/>
                  </a:lnTo>
                  <a:lnTo>
                    <a:pt x="8618" y="207"/>
                  </a:lnTo>
                  <a:close/>
                  <a:moveTo>
                    <a:pt x="8670" y="376"/>
                  </a:moveTo>
                  <a:lnTo>
                    <a:pt x="8672" y="405"/>
                  </a:lnTo>
                  <a:lnTo>
                    <a:pt x="8672" y="505"/>
                  </a:lnTo>
                  <a:lnTo>
                    <a:pt x="8656" y="505"/>
                  </a:lnTo>
                  <a:lnTo>
                    <a:pt x="8656" y="406"/>
                  </a:lnTo>
                  <a:lnTo>
                    <a:pt x="8654" y="378"/>
                  </a:lnTo>
                  <a:lnTo>
                    <a:pt x="8670" y="376"/>
                  </a:lnTo>
                  <a:close/>
                  <a:moveTo>
                    <a:pt x="8672" y="553"/>
                  </a:moveTo>
                  <a:lnTo>
                    <a:pt x="8672" y="681"/>
                  </a:lnTo>
                  <a:lnTo>
                    <a:pt x="8656" y="681"/>
                  </a:lnTo>
                  <a:lnTo>
                    <a:pt x="8656" y="553"/>
                  </a:lnTo>
                  <a:lnTo>
                    <a:pt x="8672" y="553"/>
                  </a:lnTo>
                  <a:close/>
                  <a:moveTo>
                    <a:pt x="8672" y="729"/>
                  </a:moveTo>
                  <a:lnTo>
                    <a:pt x="8672" y="858"/>
                  </a:lnTo>
                  <a:lnTo>
                    <a:pt x="8656" y="858"/>
                  </a:lnTo>
                  <a:lnTo>
                    <a:pt x="8656" y="729"/>
                  </a:lnTo>
                  <a:lnTo>
                    <a:pt x="8672" y="729"/>
                  </a:lnTo>
                  <a:close/>
                  <a:moveTo>
                    <a:pt x="8672" y="906"/>
                  </a:moveTo>
                  <a:lnTo>
                    <a:pt x="8672" y="1034"/>
                  </a:lnTo>
                  <a:lnTo>
                    <a:pt x="8656" y="1034"/>
                  </a:lnTo>
                  <a:lnTo>
                    <a:pt x="8656" y="906"/>
                  </a:lnTo>
                  <a:lnTo>
                    <a:pt x="8672" y="906"/>
                  </a:lnTo>
                  <a:close/>
                  <a:moveTo>
                    <a:pt x="8672" y="1082"/>
                  </a:moveTo>
                  <a:lnTo>
                    <a:pt x="8672" y="1210"/>
                  </a:lnTo>
                  <a:lnTo>
                    <a:pt x="8656" y="1210"/>
                  </a:lnTo>
                  <a:lnTo>
                    <a:pt x="8656" y="1082"/>
                  </a:lnTo>
                  <a:lnTo>
                    <a:pt x="8672" y="1082"/>
                  </a:lnTo>
                  <a:close/>
                  <a:moveTo>
                    <a:pt x="8672" y="1258"/>
                  </a:moveTo>
                  <a:lnTo>
                    <a:pt x="8672" y="1386"/>
                  </a:lnTo>
                  <a:lnTo>
                    <a:pt x="8656" y="1386"/>
                  </a:lnTo>
                  <a:lnTo>
                    <a:pt x="8656" y="1258"/>
                  </a:lnTo>
                  <a:lnTo>
                    <a:pt x="8672" y="1258"/>
                  </a:lnTo>
                  <a:close/>
                  <a:moveTo>
                    <a:pt x="8672" y="1434"/>
                  </a:moveTo>
                  <a:lnTo>
                    <a:pt x="8672" y="1562"/>
                  </a:lnTo>
                  <a:lnTo>
                    <a:pt x="8656" y="1562"/>
                  </a:lnTo>
                  <a:lnTo>
                    <a:pt x="8656" y="1434"/>
                  </a:lnTo>
                  <a:lnTo>
                    <a:pt x="8672" y="1434"/>
                  </a:lnTo>
                  <a:close/>
                  <a:moveTo>
                    <a:pt x="8672" y="1610"/>
                  </a:moveTo>
                  <a:lnTo>
                    <a:pt x="8672" y="1738"/>
                  </a:lnTo>
                  <a:lnTo>
                    <a:pt x="8656" y="1738"/>
                  </a:lnTo>
                  <a:lnTo>
                    <a:pt x="8656" y="1610"/>
                  </a:lnTo>
                  <a:lnTo>
                    <a:pt x="8672" y="1610"/>
                  </a:lnTo>
                  <a:close/>
                  <a:moveTo>
                    <a:pt x="8672" y="1786"/>
                  </a:moveTo>
                  <a:lnTo>
                    <a:pt x="8672" y="1915"/>
                  </a:lnTo>
                  <a:lnTo>
                    <a:pt x="8656" y="1915"/>
                  </a:lnTo>
                  <a:lnTo>
                    <a:pt x="8656" y="1786"/>
                  </a:lnTo>
                  <a:lnTo>
                    <a:pt x="8672" y="1786"/>
                  </a:lnTo>
                  <a:close/>
                  <a:moveTo>
                    <a:pt x="8672" y="1963"/>
                  </a:moveTo>
                  <a:lnTo>
                    <a:pt x="8672" y="2091"/>
                  </a:lnTo>
                  <a:lnTo>
                    <a:pt x="8656" y="2091"/>
                  </a:lnTo>
                  <a:lnTo>
                    <a:pt x="8656" y="1963"/>
                  </a:lnTo>
                  <a:lnTo>
                    <a:pt x="8672" y="1963"/>
                  </a:lnTo>
                  <a:close/>
                  <a:moveTo>
                    <a:pt x="8672" y="2139"/>
                  </a:moveTo>
                  <a:lnTo>
                    <a:pt x="8672" y="2267"/>
                  </a:lnTo>
                  <a:lnTo>
                    <a:pt x="8656" y="2267"/>
                  </a:lnTo>
                  <a:lnTo>
                    <a:pt x="8656" y="2139"/>
                  </a:lnTo>
                  <a:lnTo>
                    <a:pt x="8672" y="2139"/>
                  </a:lnTo>
                  <a:close/>
                  <a:moveTo>
                    <a:pt x="8672" y="2315"/>
                  </a:moveTo>
                  <a:lnTo>
                    <a:pt x="8672" y="2443"/>
                  </a:lnTo>
                  <a:lnTo>
                    <a:pt x="8656" y="2443"/>
                  </a:lnTo>
                  <a:lnTo>
                    <a:pt x="8656" y="2315"/>
                  </a:lnTo>
                  <a:lnTo>
                    <a:pt x="8672" y="2315"/>
                  </a:lnTo>
                  <a:close/>
                  <a:moveTo>
                    <a:pt x="8672" y="2491"/>
                  </a:moveTo>
                  <a:lnTo>
                    <a:pt x="8672" y="2619"/>
                  </a:lnTo>
                  <a:lnTo>
                    <a:pt x="8656" y="2619"/>
                  </a:lnTo>
                  <a:lnTo>
                    <a:pt x="8656" y="2491"/>
                  </a:lnTo>
                  <a:lnTo>
                    <a:pt x="8672" y="2491"/>
                  </a:lnTo>
                  <a:close/>
                  <a:moveTo>
                    <a:pt x="8672" y="2667"/>
                  </a:moveTo>
                  <a:lnTo>
                    <a:pt x="8672" y="2795"/>
                  </a:lnTo>
                  <a:lnTo>
                    <a:pt x="8656" y="2795"/>
                  </a:lnTo>
                  <a:lnTo>
                    <a:pt x="8656" y="2667"/>
                  </a:lnTo>
                  <a:lnTo>
                    <a:pt x="8672" y="2667"/>
                  </a:lnTo>
                  <a:close/>
                  <a:moveTo>
                    <a:pt x="8672" y="2844"/>
                  </a:moveTo>
                  <a:lnTo>
                    <a:pt x="8672" y="2972"/>
                  </a:lnTo>
                  <a:lnTo>
                    <a:pt x="8656" y="2972"/>
                  </a:lnTo>
                  <a:lnTo>
                    <a:pt x="8656" y="2844"/>
                  </a:lnTo>
                  <a:lnTo>
                    <a:pt x="8672" y="2844"/>
                  </a:lnTo>
                  <a:close/>
                  <a:moveTo>
                    <a:pt x="8672" y="3020"/>
                  </a:moveTo>
                  <a:lnTo>
                    <a:pt x="8672" y="3148"/>
                  </a:lnTo>
                  <a:lnTo>
                    <a:pt x="8656" y="3148"/>
                  </a:lnTo>
                  <a:lnTo>
                    <a:pt x="8656" y="3020"/>
                  </a:lnTo>
                  <a:lnTo>
                    <a:pt x="8672" y="3020"/>
                  </a:lnTo>
                  <a:close/>
                  <a:moveTo>
                    <a:pt x="8672" y="3196"/>
                  </a:moveTo>
                  <a:lnTo>
                    <a:pt x="8672" y="3324"/>
                  </a:lnTo>
                  <a:lnTo>
                    <a:pt x="8656" y="3324"/>
                  </a:lnTo>
                  <a:lnTo>
                    <a:pt x="8656" y="3196"/>
                  </a:lnTo>
                  <a:lnTo>
                    <a:pt x="8672" y="3196"/>
                  </a:lnTo>
                  <a:close/>
                  <a:moveTo>
                    <a:pt x="8672" y="3372"/>
                  </a:moveTo>
                  <a:lnTo>
                    <a:pt x="8672" y="3500"/>
                  </a:lnTo>
                  <a:lnTo>
                    <a:pt x="8656" y="3500"/>
                  </a:lnTo>
                  <a:lnTo>
                    <a:pt x="8656" y="3372"/>
                  </a:lnTo>
                  <a:lnTo>
                    <a:pt x="8672" y="3372"/>
                  </a:lnTo>
                  <a:close/>
                  <a:moveTo>
                    <a:pt x="8672" y="3548"/>
                  </a:moveTo>
                  <a:lnTo>
                    <a:pt x="8672" y="3676"/>
                  </a:lnTo>
                  <a:lnTo>
                    <a:pt x="8656" y="3676"/>
                  </a:lnTo>
                  <a:lnTo>
                    <a:pt x="8656" y="3548"/>
                  </a:lnTo>
                  <a:lnTo>
                    <a:pt x="8672" y="3548"/>
                  </a:lnTo>
                  <a:close/>
                  <a:moveTo>
                    <a:pt x="8672" y="3724"/>
                  </a:moveTo>
                  <a:lnTo>
                    <a:pt x="8672" y="3853"/>
                  </a:lnTo>
                  <a:lnTo>
                    <a:pt x="8656" y="3853"/>
                  </a:lnTo>
                  <a:lnTo>
                    <a:pt x="8656" y="3724"/>
                  </a:lnTo>
                  <a:lnTo>
                    <a:pt x="8672" y="3724"/>
                  </a:lnTo>
                  <a:close/>
                  <a:moveTo>
                    <a:pt x="8672" y="3901"/>
                  </a:moveTo>
                  <a:lnTo>
                    <a:pt x="8672" y="4029"/>
                  </a:lnTo>
                  <a:lnTo>
                    <a:pt x="8656" y="4029"/>
                  </a:lnTo>
                  <a:lnTo>
                    <a:pt x="8656" y="3901"/>
                  </a:lnTo>
                  <a:lnTo>
                    <a:pt x="8672" y="3901"/>
                  </a:lnTo>
                  <a:close/>
                  <a:moveTo>
                    <a:pt x="8672" y="4077"/>
                  </a:moveTo>
                  <a:lnTo>
                    <a:pt x="8672" y="4205"/>
                  </a:lnTo>
                  <a:lnTo>
                    <a:pt x="8656" y="4205"/>
                  </a:lnTo>
                  <a:lnTo>
                    <a:pt x="8656" y="4077"/>
                  </a:lnTo>
                  <a:lnTo>
                    <a:pt x="8672" y="4077"/>
                  </a:lnTo>
                  <a:close/>
                  <a:moveTo>
                    <a:pt x="8672" y="4253"/>
                  </a:moveTo>
                  <a:lnTo>
                    <a:pt x="8672" y="4381"/>
                  </a:lnTo>
                  <a:lnTo>
                    <a:pt x="8656" y="4381"/>
                  </a:lnTo>
                  <a:lnTo>
                    <a:pt x="8656" y="4253"/>
                  </a:lnTo>
                  <a:lnTo>
                    <a:pt x="8672" y="4253"/>
                  </a:lnTo>
                  <a:close/>
                  <a:moveTo>
                    <a:pt x="8672" y="4429"/>
                  </a:moveTo>
                  <a:lnTo>
                    <a:pt x="8672" y="4557"/>
                  </a:lnTo>
                  <a:lnTo>
                    <a:pt x="8656" y="4557"/>
                  </a:lnTo>
                  <a:lnTo>
                    <a:pt x="8656" y="4429"/>
                  </a:lnTo>
                  <a:lnTo>
                    <a:pt x="8672" y="4429"/>
                  </a:lnTo>
                  <a:close/>
                  <a:moveTo>
                    <a:pt x="8672" y="4605"/>
                  </a:moveTo>
                  <a:lnTo>
                    <a:pt x="8672" y="4733"/>
                  </a:lnTo>
                  <a:lnTo>
                    <a:pt x="8656" y="4733"/>
                  </a:lnTo>
                  <a:lnTo>
                    <a:pt x="8656" y="4605"/>
                  </a:lnTo>
                  <a:lnTo>
                    <a:pt x="8672" y="4605"/>
                  </a:lnTo>
                  <a:close/>
                  <a:moveTo>
                    <a:pt x="8672" y="4781"/>
                  </a:moveTo>
                  <a:lnTo>
                    <a:pt x="8672" y="4910"/>
                  </a:lnTo>
                  <a:lnTo>
                    <a:pt x="8656" y="4910"/>
                  </a:lnTo>
                  <a:lnTo>
                    <a:pt x="8656" y="4781"/>
                  </a:lnTo>
                  <a:lnTo>
                    <a:pt x="8672" y="4781"/>
                  </a:lnTo>
                  <a:close/>
                  <a:moveTo>
                    <a:pt x="8672" y="4958"/>
                  </a:moveTo>
                  <a:lnTo>
                    <a:pt x="8672" y="5086"/>
                  </a:lnTo>
                  <a:lnTo>
                    <a:pt x="8656" y="5086"/>
                  </a:lnTo>
                  <a:lnTo>
                    <a:pt x="8656" y="4958"/>
                  </a:lnTo>
                  <a:lnTo>
                    <a:pt x="8672" y="4958"/>
                  </a:lnTo>
                  <a:close/>
                  <a:moveTo>
                    <a:pt x="8672" y="5134"/>
                  </a:moveTo>
                  <a:lnTo>
                    <a:pt x="8672" y="5262"/>
                  </a:lnTo>
                  <a:lnTo>
                    <a:pt x="8656" y="5262"/>
                  </a:lnTo>
                  <a:lnTo>
                    <a:pt x="8656" y="5134"/>
                  </a:lnTo>
                  <a:lnTo>
                    <a:pt x="8672" y="5134"/>
                  </a:lnTo>
                  <a:close/>
                  <a:moveTo>
                    <a:pt x="8672" y="5310"/>
                  </a:moveTo>
                  <a:lnTo>
                    <a:pt x="8672" y="5438"/>
                  </a:lnTo>
                  <a:lnTo>
                    <a:pt x="8656" y="5438"/>
                  </a:lnTo>
                  <a:lnTo>
                    <a:pt x="8656" y="5310"/>
                  </a:lnTo>
                  <a:lnTo>
                    <a:pt x="8672" y="5310"/>
                  </a:lnTo>
                  <a:close/>
                  <a:moveTo>
                    <a:pt x="8672" y="5486"/>
                  </a:moveTo>
                  <a:lnTo>
                    <a:pt x="8672" y="5596"/>
                  </a:lnTo>
                  <a:lnTo>
                    <a:pt x="8671" y="5615"/>
                  </a:lnTo>
                  <a:lnTo>
                    <a:pt x="8655" y="5613"/>
                  </a:lnTo>
                  <a:lnTo>
                    <a:pt x="8656" y="5596"/>
                  </a:lnTo>
                  <a:lnTo>
                    <a:pt x="8656" y="5486"/>
                  </a:lnTo>
                  <a:lnTo>
                    <a:pt x="8672" y="5486"/>
                  </a:lnTo>
                  <a:close/>
                  <a:moveTo>
                    <a:pt x="8666" y="5663"/>
                  </a:moveTo>
                  <a:lnTo>
                    <a:pt x="8664" y="5677"/>
                  </a:lnTo>
                  <a:cubicBezTo>
                    <a:pt x="8664" y="5678"/>
                    <a:pt x="8664" y="5678"/>
                    <a:pt x="8664" y="5679"/>
                  </a:cubicBezTo>
                  <a:lnTo>
                    <a:pt x="8641" y="5753"/>
                  </a:lnTo>
                  <a:cubicBezTo>
                    <a:pt x="8641" y="5753"/>
                    <a:pt x="8641" y="5754"/>
                    <a:pt x="8640" y="5754"/>
                  </a:cubicBezTo>
                  <a:lnTo>
                    <a:pt x="8623" y="5786"/>
                  </a:lnTo>
                  <a:lnTo>
                    <a:pt x="8609" y="5778"/>
                  </a:lnTo>
                  <a:lnTo>
                    <a:pt x="8626" y="5747"/>
                  </a:lnTo>
                  <a:lnTo>
                    <a:pt x="8626" y="5748"/>
                  </a:lnTo>
                  <a:lnTo>
                    <a:pt x="8649" y="5674"/>
                  </a:lnTo>
                  <a:lnTo>
                    <a:pt x="8648" y="5676"/>
                  </a:lnTo>
                  <a:lnTo>
                    <a:pt x="8650" y="5661"/>
                  </a:lnTo>
                  <a:lnTo>
                    <a:pt x="8666" y="5663"/>
                  </a:lnTo>
                  <a:close/>
                  <a:moveTo>
                    <a:pt x="8598" y="5829"/>
                  </a:moveTo>
                  <a:lnTo>
                    <a:pt x="8555" y="5882"/>
                  </a:lnTo>
                  <a:cubicBezTo>
                    <a:pt x="8554" y="5882"/>
                    <a:pt x="8554" y="5882"/>
                    <a:pt x="8554" y="5883"/>
                  </a:cubicBezTo>
                  <a:lnTo>
                    <a:pt x="8508" y="5921"/>
                  </a:lnTo>
                  <a:lnTo>
                    <a:pt x="8497" y="5908"/>
                  </a:lnTo>
                  <a:lnTo>
                    <a:pt x="8543" y="5870"/>
                  </a:lnTo>
                  <a:lnTo>
                    <a:pt x="8542" y="5871"/>
                  </a:lnTo>
                  <a:lnTo>
                    <a:pt x="8586" y="5819"/>
                  </a:lnTo>
                  <a:lnTo>
                    <a:pt x="8598" y="5829"/>
                  </a:lnTo>
                  <a:close/>
                  <a:moveTo>
                    <a:pt x="8466" y="5947"/>
                  </a:moveTo>
                  <a:lnTo>
                    <a:pt x="8426" y="5968"/>
                  </a:lnTo>
                  <a:cubicBezTo>
                    <a:pt x="8426" y="5969"/>
                    <a:pt x="8425" y="5969"/>
                    <a:pt x="8425" y="5969"/>
                  </a:cubicBezTo>
                  <a:lnTo>
                    <a:pt x="8351" y="5992"/>
                  </a:lnTo>
                  <a:cubicBezTo>
                    <a:pt x="8350" y="5992"/>
                    <a:pt x="8350" y="5992"/>
                    <a:pt x="8349" y="5992"/>
                  </a:cubicBezTo>
                  <a:lnTo>
                    <a:pt x="8344" y="5993"/>
                  </a:lnTo>
                  <a:lnTo>
                    <a:pt x="8342" y="5977"/>
                  </a:lnTo>
                  <a:lnTo>
                    <a:pt x="8348" y="5976"/>
                  </a:lnTo>
                  <a:lnTo>
                    <a:pt x="8346" y="5977"/>
                  </a:lnTo>
                  <a:lnTo>
                    <a:pt x="8420" y="5954"/>
                  </a:lnTo>
                  <a:lnTo>
                    <a:pt x="8419" y="5954"/>
                  </a:lnTo>
                  <a:lnTo>
                    <a:pt x="8458" y="5933"/>
                  </a:lnTo>
                  <a:lnTo>
                    <a:pt x="8466" y="5947"/>
                  </a:lnTo>
                  <a:close/>
                  <a:moveTo>
                    <a:pt x="8296" y="5998"/>
                  </a:moveTo>
                  <a:lnTo>
                    <a:pt x="8269" y="6000"/>
                  </a:lnTo>
                  <a:lnTo>
                    <a:pt x="8167" y="6000"/>
                  </a:lnTo>
                  <a:lnTo>
                    <a:pt x="8167" y="5984"/>
                  </a:lnTo>
                  <a:lnTo>
                    <a:pt x="8268" y="5984"/>
                  </a:lnTo>
                  <a:lnTo>
                    <a:pt x="8294" y="5982"/>
                  </a:lnTo>
                  <a:lnTo>
                    <a:pt x="8296" y="5998"/>
                  </a:lnTo>
                  <a:close/>
                  <a:moveTo>
                    <a:pt x="8119" y="6000"/>
                  </a:moveTo>
                  <a:lnTo>
                    <a:pt x="7991" y="6000"/>
                  </a:lnTo>
                  <a:lnTo>
                    <a:pt x="7991" y="5984"/>
                  </a:lnTo>
                  <a:lnTo>
                    <a:pt x="8119" y="5984"/>
                  </a:lnTo>
                  <a:lnTo>
                    <a:pt x="8119" y="6000"/>
                  </a:lnTo>
                  <a:close/>
                  <a:moveTo>
                    <a:pt x="7943" y="6000"/>
                  </a:moveTo>
                  <a:lnTo>
                    <a:pt x="7815" y="6000"/>
                  </a:lnTo>
                  <a:lnTo>
                    <a:pt x="7815" y="5984"/>
                  </a:lnTo>
                  <a:lnTo>
                    <a:pt x="7943" y="5984"/>
                  </a:lnTo>
                  <a:lnTo>
                    <a:pt x="7943" y="6000"/>
                  </a:lnTo>
                  <a:close/>
                  <a:moveTo>
                    <a:pt x="7767" y="6000"/>
                  </a:moveTo>
                  <a:lnTo>
                    <a:pt x="7639" y="6000"/>
                  </a:lnTo>
                  <a:lnTo>
                    <a:pt x="7639" y="5984"/>
                  </a:lnTo>
                  <a:lnTo>
                    <a:pt x="7767" y="5984"/>
                  </a:lnTo>
                  <a:lnTo>
                    <a:pt x="7767" y="6000"/>
                  </a:lnTo>
                  <a:close/>
                  <a:moveTo>
                    <a:pt x="7591" y="6000"/>
                  </a:moveTo>
                  <a:lnTo>
                    <a:pt x="7462" y="6000"/>
                  </a:lnTo>
                  <a:lnTo>
                    <a:pt x="7462" y="5984"/>
                  </a:lnTo>
                  <a:lnTo>
                    <a:pt x="7591" y="5984"/>
                  </a:lnTo>
                  <a:lnTo>
                    <a:pt x="7591" y="6000"/>
                  </a:lnTo>
                  <a:close/>
                  <a:moveTo>
                    <a:pt x="7414" y="6000"/>
                  </a:moveTo>
                  <a:lnTo>
                    <a:pt x="7286" y="6000"/>
                  </a:lnTo>
                  <a:lnTo>
                    <a:pt x="7286" y="5984"/>
                  </a:lnTo>
                  <a:lnTo>
                    <a:pt x="7414" y="5984"/>
                  </a:lnTo>
                  <a:lnTo>
                    <a:pt x="7414" y="6000"/>
                  </a:lnTo>
                  <a:close/>
                  <a:moveTo>
                    <a:pt x="7238" y="6000"/>
                  </a:moveTo>
                  <a:lnTo>
                    <a:pt x="7110" y="6000"/>
                  </a:lnTo>
                  <a:lnTo>
                    <a:pt x="7110" y="5984"/>
                  </a:lnTo>
                  <a:lnTo>
                    <a:pt x="7238" y="5984"/>
                  </a:lnTo>
                  <a:lnTo>
                    <a:pt x="7238" y="6000"/>
                  </a:lnTo>
                  <a:close/>
                  <a:moveTo>
                    <a:pt x="7062" y="6000"/>
                  </a:moveTo>
                  <a:lnTo>
                    <a:pt x="6934" y="6000"/>
                  </a:lnTo>
                  <a:lnTo>
                    <a:pt x="6934" y="5984"/>
                  </a:lnTo>
                  <a:lnTo>
                    <a:pt x="7062" y="5984"/>
                  </a:lnTo>
                  <a:lnTo>
                    <a:pt x="7062" y="6000"/>
                  </a:lnTo>
                  <a:close/>
                  <a:moveTo>
                    <a:pt x="6886" y="6000"/>
                  </a:moveTo>
                  <a:lnTo>
                    <a:pt x="6758" y="6000"/>
                  </a:lnTo>
                  <a:lnTo>
                    <a:pt x="6758" y="5984"/>
                  </a:lnTo>
                  <a:lnTo>
                    <a:pt x="6886" y="5984"/>
                  </a:lnTo>
                  <a:lnTo>
                    <a:pt x="6886" y="6000"/>
                  </a:lnTo>
                  <a:close/>
                  <a:moveTo>
                    <a:pt x="6710" y="6000"/>
                  </a:moveTo>
                  <a:lnTo>
                    <a:pt x="6582" y="6000"/>
                  </a:lnTo>
                  <a:lnTo>
                    <a:pt x="6582" y="5984"/>
                  </a:lnTo>
                  <a:lnTo>
                    <a:pt x="6710" y="5984"/>
                  </a:lnTo>
                  <a:lnTo>
                    <a:pt x="6710" y="6000"/>
                  </a:lnTo>
                  <a:close/>
                  <a:moveTo>
                    <a:pt x="6533" y="6000"/>
                  </a:moveTo>
                  <a:lnTo>
                    <a:pt x="6405" y="6000"/>
                  </a:lnTo>
                  <a:lnTo>
                    <a:pt x="6405" y="5984"/>
                  </a:lnTo>
                  <a:lnTo>
                    <a:pt x="6533" y="5984"/>
                  </a:lnTo>
                  <a:lnTo>
                    <a:pt x="6533" y="6000"/>
                  </a:lnTo>
                  <a:close/>
                  <a:moveTo>
                    <a:pt x="6357" y="6000"/>
                  </a:moveTo>
                  <a:lnTo>
                    <a:pt x="6229" y="6000"/>
                  </a:lnTo>
                  <a:lnTo>
                    <a:pt x="6229" y="5984"/>
                  </a:lnTo>
                  <a:lnTo>
                    <a:pt x="6357" y="5984"/>
                  </a:lnTo>
                  <a:lnTo>
                    <a:pt x="6357" y="6000"/>
                  </a:lnTo>
                  <a:close/>
                  <a:moveTo>
                    <a:pt x="6181" y="6000"/>
                  </a:moveTo>
                  <a:lnTo>
                    <a:pt x="6053" y="6000"/>
                  </a:lnTo>
                  <a:lnTo>
                    <a:pt x="6053" y="5984"/>
                  </a:lnTo>
                  <a:lnTo>
                    <a:pt x="6181" y="5984"/>
                  </a:lnTo>
                  <a:lnTo>
                    <a:pt x="6181" y="6000"/>
                  </a:lnTo>
                  <a:close/>
                  <a:moveTo>
                    <a:pt x="6005" y="6000"/>
                  </a:moveTo>
                  <a:lnTo>
                    <a:pt x="5877" y="6000"/>
                  </a:lnTo>
                  <a:lnTo>
                    <a:pt x="5877" y="5984"/>
                  </a:lnTo>
                  <a:lnTo>
                    <a:pt x="6005" y="5984"/>
                  </a:lnTo>
                  <a:lnTo>
                    <a:pt x="6005" y="6000"/>
                  </a:lnTo>
                  <a:close/>
                  <a:moveTo>
                    <a:pt x="5829" y="6000"/>
                  </a:moveTo>
                  <a:lnTo>
                    <a:pt x="5701" y="6000"/>
                  </a:lnTo>
                  <a:lnTo>
                    <a:pt x="5701" y="5984"/>
                  </a:lnTo>
                  <a:lnTo>
                    <a:pt x="5829" y="5984"/>
                  </a:lnTo>
                  <a:lnTo>
                    <a:pt x="5829" y="6000"/>
                  </a:lnTo>
                  <a:close/>
                  <a:moveTo>
                    <a:pt x="5653" y="6000"/>
                  </a:moveTo>
                  <a:lnTo>
                    <a:pt x="5524" y="6000"/>
                  </a:lnTo>
                  <a:lnTo>
                    <a:pt x="5524" y="5984"/>
                  </a:lnTo>
                  <a:lnTo>
                    <a:pt x="5653" y="5984"/>
                  </a:lnTo>
                  <a:lnTo>
                    <a:pt x="5653" y="6000"/>
                  </a:lnTo>
                  <a:close/>
                  <a:moveTo>
                    <a:pt x="5476" y="6000"/>
                  </a:moveTo>
                  <a:lnTo>
                    <a:pt x="5348" y="6000"/>
                  </a:lnTo>
                  <a:lnTo>
                    <a:pt x="5348" y="5984"/>
                  </a:lnTo>
                  <a:lnTo>
                    <a:pt x="5476" y="5984"/>
                  </a:lnTo>
                  <a:lnTo>
                    <a:pt x="5476" y="6000"/>
                  </a:lnTo>
                  <a:close/>
                  <a:moveTo>
                    <a:pt x="5300" y="6000"/>
                  </a:moveTo>
                  <a:lnTo>
                    <a:pt x="5172" y="6000"/>
                  </a:lnTo>
                  <a:lnTo>
                    <a:pt x="5172" y="5984"/>
                  </a:lnTo>
                  <a:lnTo>
                    <a:pt x="5300" y="5984"/>
                  </a:lnTo>
                  <a:lnTo>
                    <a:pt x="5300" y="6000"/>
                  </a:lnTo>
                  <a:close/>
                  <a:moveTo>
                    <a:pt x="5124" y="6000"/>
                  </a:moveTo>
                  <a:lnTo>
                    <a:pt x="4996" y="6000"/>
                  </a:lnTo>
                  <a:lnTo>
                    <a:pt x="4996" y="5984"/>
                  </a:lnTo>
                  <a:lnTo>
                    <a:pt x="5124" y="5984"/>
                  </a:lnTo>
                  <a:lnTo>
                    <a:pt x="5124" y="6000"/>
                  </a:lnTo>
                  <a:close/>
                  <a:moveTo>
                    <a:pt x="4948" y="6000"/>
                  </a:moveTo>
                  <a:lnTo>
                    <a:pt x="4820" y="6000"/>
                  </a:lnTo>
                  <a:lnTo>
                    <a:pt x="4820" y="5984"/>
                  </a:lnTo>
                  <a:lnTo>
                    <a:pt x="4948" y="5984"/>
                  </a:lnTo>
                  <a:lnTo>
                    <a:pt x="4948" y="6000"/>
                  </a:lnTo>
                  <a:close/>
                  <a:moveTo>
                    <a:pt x="4772" y="6000"/>
                  </a:moveTo>
                  <a:lnTo>
                    <a:pt x="4644" y="6000"/>
                  </a:lnTo>
                  <a:lnTo>
                    <a:pt x="4644" y="5984"/>
                  </a:lnTo>
                  <a:lnTo>
                    <a:pt x="4772" y="5984"/>
                  </a:lnTo>
                  <a:lnTo>
                    <a:pt x="4772" y="6000"/>
                  </a:lnTo>
                  <a:close/>
                  <a:moveTo>
                    <a:pt x="4596" y="6000"/>
                  </a:moveTo>
                  <a:lnTo>
                    <a:pt x="4467" y="6000"/>
                  </a:lnTo>
                  <a:lnTo>
                    <a:pt x="4467" y="5984"/>
                  </a:lnTo>
                  <a:lnTo>
                    <a:pt x="4596" y="5984"/>
                  </a:lnTo>
                  <a:lnTo>
                    <a:pt x="4596" y="6000"/>
                  </a:lnTo>
                  <a:close/>
                  <a:moveTo>
                    <a:pt x="4419" y="6000"/>
                  </a:moveTo>
                  <a:lnTo>
                    <a:pt x="4291" y="6000"/>
                  </a:lnTo>
                  <a:lnTo>
                    <a:pt x="4291" y="5984"/>
                  </a:lnTo>
                  <a:lnTo>
                    <a:pt x="4419" y="5984"/>
                  </a:lnTo>
                  <a:lnTo>
                    <a:pt x="4419" y="6000"/>
                  </a:lnTo>
                  <a:close/>
                  <a:moveTo>
                    <a:pt x="4243" y="6000"/>
                  </a:moveTo>
                  <a:lnTo>
                    <a:pt x="4115" y="6000"/>
                  </a:lnTo>
                  <a:lnTo>
                    <a:pt x="4115" y="5984"/>
                  </a:lnTo>
                  <a:lnTo>
                    <a:pt x="4243" y="5984"/>
                  </a:lnTo>
                  <a:lnTo>
                    <a:pt x="4243" y="6000"/>
                  </a:lnTo>
                  <a:close/>
                  <a:moveTo>
                    <a:pt x="4067" y="6000"/>
                  </a:moveTo>
                  <a:lnTo>
                    <a:pt x="3939" y="6000"/>
                  </a:lnTo>
                  <a:lnTo>
                    <a:pt x="3939" y="5984"/>
                  </a:lnTo>
                  <a:lnTo>
                    <a:pt x="4067" y="5984"/>
                  </a:lnTo>
                  <a:lnTo>
                    <a:pt x="4067" y="6000"/>
                  </a:lnTo>
                  <a:close/>
                  <a:moveTo>
                    <a:pt x="3891" y="6000"/>
                  </a:moveTo>
                  <a:lnTo>
                    <a:pt x="3763" y="6000"/>
                  </a:lnTo>
                  <a:lnTo>
                    <a:pt x="3763" y="5984"/>
                  </a:lnTo>
                  <a:lnTo>
                    <a:pt x="3891" y="5984"/>
                  </a:lnTo>
                  <a:lnTo>
                    <a:pt x="3891" y="6000"/>
                  </a:lnTo>
                  <a:close/>
                  <a:moveTo>
                    <a:pt x="3715" y="6000"/>
                  </a:moveTo>
                  <a:lnTo>
                    <a:pt x="3587" y="6000"/>
                  </a:lnTo>
                  <a:lnTo>
                    <a:pt x="3587" y="5984"/>
                  </a:lnTo>
                  <a:lnTo>
                    <a:pt x="3715" y="5984"/>
                  </a:lnTo>
                  <a:lnTo>
                    <a:pt x="3715" y="6000"/>
                  </a:lnTo>
                  <a:close/>
                  <a:moveTo>
                    <a:pt x="3538" y="6000"/>
                  </a:moveTo>
                  <a:lnTo>
                    <a:pt x="3410" y="6000"/>
                  </a:lnTo>
                  <a:lnTo>
                    <a:pt x="3410" y="5984"/>
                  </a:lnTo>
                  <a:lnTo>
                    <a:pt x="3538" y="5984"/>
                  </a:lnTo>
                  <a:lnTo>
                    <a:pt x="3538" y="6000"/>
                  </a:lnTo>
                  <a:close/>
                  <a:moveTo>
                    <a:pt x="3362" y="6000"/>
                  </a:moveTo>
                  <a:lnTo>
                    <a:pt x="3234" y="6000"/>
                  </a:lnTo>
                  <a:lnTo>
                    <a:pt x="3234" y="5984"/>
                  </a:lnTo>
                  <a:lnTo>
                    <a:pt x="3362" y="5984"/>
                  </a:lnTo>
                  <a:lnTo>
                    <a:pt x="3362" y="6000"/>
                  </a:lnTo>
                  <a:close/>
                  <a:moveTo>
                    <a:pt x="3186" y="6000"/>
                  </a:moveTo>
                  <a:lnTo>
                    <a:pt x="3058" y="6000"/>
                  </a:lnTo>
                  <a:lnTo>
                    <a:pt x="3058" y="5984"/>
                  </a:lnTo>
                  <a:lnTo>
                    <a:pt x="3186" y="5984"/>
                  </a:lnTo>
                  <a:lnTo>
                    <a:pt x="3186" y="6000"/>
                  </a:lnTo>
                  <a:close/>
                  <a:moveTo>
                    <a:pt x="3010" y="6000"/>
                  </a:moveTo>
                  <a:lnTo>
                    <a:pt x="2882" y="6000"/>
                  </a:lnTo>
                  <a:lnTo>
                    <a:pt x="2882" y="5984"/>
                  </a:lnTo>
                  <a:lnTo>
                    <a:pt x="3010" y="5984"/>
                  </a:lnTo>
                  <a:lnTo>
                    <a:pt x="3010" y="6000"/>
                  </a:lnTo>
                  <a:close/>
                  <a:moveTo>
                    <a:pt x="2834" y="6000"/>
                  </a:moveTo>
                  <a:lnTo>
                    <a:pt x="2706" y="6000"/>
                  </a:lnTo>
                  <a:lnTo>
                    <a:pt x="2706" y="5984"/>
                  </a:lnTo>
                  <a:lnTo>
                    <a:pt x="2834" y="5984"/>
                  </a:lnTo>
                  <a:lnTo>
                    <a:pt x="2834" y="6000"/>
                  </a:lnTo>
                  <a:close/>
                  <a:moveTo>
                    <a:pt x="2658" y="6000"/>
                  </a:moveTo>
                  <a:lnTo>
                    <a:pt x="2529" y="6000"/>
                  </a:lnTo>
                  <a:lnTo>
                    <a:pt x="2529" y="5984"/>
                  </a:lnTo>
                  <a:lnTo>
                    <a:pt x="2658" y="5984"/>
                  </a:lnTo>
                  <a:lnTo>
                    <a:pt x="2658" y="6000"/>
                  </a:lnTo>
                  <a:close/>
                  <a:moveTo>
                    <a:pt x="2481" y="6000"/>
                  </a:moveTo>
                  <a:lnTo>
                    <a:pt x="2353" y="6000"/>
                  </a:lnTo>
                  <a:lnTo>
                    <a:pt x="2353" y="5984"/>
                  </a:lnTo>
                  <a:lnTo>
                    <a:pt x="2481" y="5984"/>
                  </a:lnTo>
                  <a:lnTo>
                    <a:pt x="2481" y="6000"/>
                  </a:lnTo>
                  <a:close/>
                  <a:moveTo>
                    <a:pt x="2305" y="6000"/>
                  </a:moveTo>
                  <a:lnTo>
                    <a:pt x="2177" y="6000"/>
                  </a:lnTo>
                  <a:lnTo>
                    <a:pt x="2177" y="5984"/>
                  </a:lnTo>
                  <a:lnTo>
                    <a:pt x="2305" y="5984"/>
                  </a:lnTo>
                  <a:lnTo>
                    <a:pt x="2305" y="6000"/>
                  </a:lnTo>
                  <a:close/>
                  <a:moveTo>
                    <a:pt x="2129" y="6000"/>
                  </a:moveTo>
                  <a:lnTo>
                    <a:pt x="2001" y="6000"/>
                  </a:lnTo>
                  <a:lnTo>
                    <a:pt x="2001" y="5984"/>
                  </a:lnTo>
                  <a:lnTo>
                    <a:pt x="2129" y="5984"/>
                  </a:lnTo>
                  <a:lnTo>
                    <a:pt x="2129" y="6000"/>
                  </a:lnTo>
                  <a:close/>
                  <a:moveTo>
                    <a:pt x="1953" y="6000"/>
                  </a:moveTo>
                  <a:lnTo>
                    <a:pt x="1825" y="6000"/>
                  </a:lnTo>
                  <a:lnTo>
                    <a:pt x="1825" y="5984"/>
                  </a:lnTo>
                  <a:lnTo>
                    <a:pt x="1953" y="5984"/>
                  </a:lnTo>
                  <a:lnTo>
                    <a:pt x="1953" y="6000"/>
                  </a:lnTo>
                  <a:close/>
                  <a:moveTo>
                    <a:pt x="1777" y="6000"/>
                  </a:moveTo>
                  <a:lnTo>
                    <a:pt x="1649" y="6000"/>
                  </a:lnTo>
                  <a:lnTo>
                    <a:pt x="1649" y="5984"/>
                  </a:lnTo>
                  <a:lnTo>
                    <a:pt x="1777" y="5984"/>
                  </a:lnTo>
                  <a:lnTo>
                    <a:pt x="1777" y="6000"/>
                  </a:lnTo>
                  <a:close/>
                  <a:moveTo>
                    <a:pt x="1601" y="6000"/>
                  </a:moveTo>
                  <a:lnTo>
                    <a:pt x="1472" y="6000"/>
                  </a:lnTo>
                  <a:lnTo>
                    <a:pt x="1472" y="5984"/>
                  </a:lnTo>
                  <a:lnTo>
                    <a:pt x="1601" y="5984"/>
                  </a:lnTo>
                  <a:lnTo>
                    <a:pt x="1601" y="6000"/>
                  </a:lnTo>
                  <a:close/>
                  <a:moveTo>
                    <a:pt x="1424" y="6000"/>
                  </a:moveTo>
                  <a:lnTo>
                    <a:pt x="1296" y="6000"/>
                  </a:lnTo>
                  <a:lnTo>
                    <a:pt x="1296" y="5984"/>
                  </a:lnTo>
                  <a:lnTo>
                    <a:pt x="1424" y="5984"/>
                  </a:lnTo>
                  <a:lnTo>
                    <a:pt x="1424" y="6000"/>
                  </a:lnTo>
                  <a:close/>
                  <a:moveTo>
                    <a:pt x="1248" y="6000"/>
                  </a:moveTo>
                  <a:lnTo>
                    <a:pt x="1120" y="6000"/>
                  </a:lnTo>
                  <a:lnTo>
                    <a:pt x="1120" y="5984"/>
                  </a:lnTo>
                  <a:lnTo>
                    <a:pt x="1248" y="5984"/>
                  </a:lnTo>
                  <a:lnTo>
                    <a:pt x="1248" y="6000"/>
                  </a:lnTo>
                  <a:close/>
                  <a:moveTo>
                    <a:pt x="1072" y="6000"/>
                  </a:moveTo>
                  <a:lnTo>
                    <a:pt x="944" y="6000"/>
                  </a:lnTo>
                  <a:lnTo>
                    <a:pt x="944" y="5984"/>
                  </a:lnTo>
                  <a:lnTo>
                    <a:pt x="1072" y="5984"/>
                  </a:lnTo>
                  <a:lnTo>
                    <a:pt x="1072" y="6000"/>
                  </a:lnTo>
                  <a:close/>
                  <a:moveTo>
                    <a:pt x="896" y="6000"/>
                  </a:moveTo>
                  <a:lnTo>
                    <a:pt x="768" y="6000"/>
                  </a:lnTo>
                  <a:lnTo>
                    <a:pt x="768" y="5984"/>
                  </a:lnTo>
                  <a:lnTo>
                    <a:pt x="896" y="5984"/>
                  </a:lnTo>
                  <a:lnTo>
                    <a:pt x="896" y="6000"/>
                  </a:lnTo>
                  <a:close/>
                  <a:moveTo>
                    <a:pt x="720" y="6000"/>
                  </a:moveTo>
                  <a:lnTo>
                    <a:pt x="592" y="6000"/>
                  </a:lnTo>
                  <a:lnTo>
                    <a:pt x="592" y="5984"/>
                  </a:lnTo>
                  <a:lnTo>
                    <a:pt x="720" y="5984"/>
                  </a:lnTo>
                  <a:lnTo>
                    <a:pt x="720" y="6000"/>
                  </a:lnTo>
                  <a:close/>
                  <a:moveTo>
                    <a:pt x="543" y="6000"/>
                  </a:moveTo>
                  <a:lnTo>
                    <a:pt x="415" y="6000"/>
                  </a:lnTo>
                  <a:lnTo>
                    <a:pt x="415" y="5984"/>
                  </a:lnTo>
                  <a:lnTo>
                    <a:pt x="543" y="5984"/>
                  </a:lnTo>
                  <a:lnTo>
                    <a:pt x="543" y="6000"/>
                  </a:lnTo>
                  <a:close/>
                  <a:moveTo>
                    <a:pt x="367" y="5997"/>
                  </a:moveTo>
                  <a:lnTo>
                    <a:pt x="325" y="5992"/>
                  </a:lnTo>
                  <a:cubicBezTo>
                    <a:pt x="324" y="5992"/>
                    <a:pt x="324" y="5992"/>
                    <a:pt x="323" y="5992"/>
                  </a:cubicBezTo>
                  <a:lnTo>
                    <a:pt x="249" y="5969"/>
                  </a:lnTo>
                  <a:cubicBezTo>
                    <a:pt x="249" y="5969"/>
                    <a:pt x="248" y="5969"/>
                    <a:pt x="248" y="5968"/>
                  </a:cubicBezTo>
                  <a:lnTo>
                    <a:pt x="240" y="5964"/>
                  </a:lnTo>
                  <a:lnTo>
                    <a:pt x="248" y="5950"/>
                  </a:lnTo>
                  <a:lnTo>
                    <a:pt x="255" y="5954"/>
                  </a:lnTo>
                  <a:lnTo>
                    <a:pt x="254" y="5954"/>
                  </a:lnTo>
                  <a:lnTo>
                    <a:pt x="328" y="5977"/>
                  </a:lnTo>
                  <a:lnTo>
                    <a:pt x="326" y="5976"/>
                  </a:lnTo>
                  <a:lnTo>
                    <a:pt x="368" y="5981"/>
                  </a:lnTo>
                  <a:lnTo>
                    <a:pt x="367" y="5997"/>
                  </a:lnTo>
                  <a:close/>
                  <a:moveTo>
                    <a:pt x="198" y="5942"/>
                  </a:moveTo>
                  <a:lnTo>
                    <a:pt x="180" y="5931"/>
                  </a:lnTo>
                  <a:cubicBezTo>
                    <a:pt x="179" y="5931"/>
                    <a:pt x="179" y="5931"/>
                    <a:pt x="178" y="5931"/>
                  </a:cubicBezTo>
                  <a:lnTo>
                    <a:pt x="119" y="5883"/>
                  </a:lnTo>
                  <a:cubicBezTo>
                    <a:pt x="119" y="5882"/>
                    <a:pt x="119" y="5882"/>
                    <a:pt x="118" y="5882"/>
                  </a:cubicBezTo>
                  <a:lnTo>
                    <a:pt x="98" y="5858"/>
                  </a:lnTo>
                  <a:lnTo>
                    <a:pt x="111" y="5847"/>
                  </a:lnTo>
                  <a:lnTo>
                    <a:pt x="131" y="5871"/>
                  </a:lnTo>
                  <a:lnTo>
                    <a:pt x="130" y="5870"/>
                  </a:lnTo>
                  <a:lnTo>
                    <a:pt x="189" y="5918"/>
                  </a:lnTo>
                  <a:lnTo>
                    <a:pt x="187" y="5917"/>
                  </a:lnTo>
                  <a:lnTo>
                    <a:pt x="206" y="5927"/>
                  </a:lnTo>
                  <a:lnTo>
                    <a:pt x="198" y="5942"/>
                  </a:lnTo>
                  <a:close/>
                  <a:moveTo>
                    <a:pt x="68" y="5819"/>
                  </a:moveTo>
                  <a:lnTo>
                    <a:pt x="32" y="5754"/>
                  </a:lnTo>
                  <a:cubicBezTo>
                    <a:pt x="32" y="5754"/>
                    <a:pt x="32" y="5753"/>
                    <a:pt x="32" y="5753"/>
                  </a:cubicBezTo>
                  <a:lnTo>
                    <a:pt x="16" y="5701"/>
                  </a:lnTo>
                  <a:lnTo>
                    <a:pt x="31" y="5696"/>
                  </a:lnTo>
                  <a:lnTo>
                    <a:pt x="47" y="5748"/>
                  </a:lnTo>
                  <a:lnTo>
                    <a:pt x="47" y="5747"/>
                  </a:lnTo>
                  <a:lnTo>
                    <a:pt x="82" y="5811"/>
                  </a:lnTo>
                  <a:lnTo>
                    <a:pt x="68" y="5819"/>
                  </a:lnTo>
                  <a:close/>
                  <a:moveTo>
                    <a:pt x="6" y="5652"/>
                  </a:moveTo>
                  <a:lnTo>
                    <a:pt x="1" y="5597"/>
                  </a:lnTo>
                  <a:lnTo>
                    <a:pt x="16" y="5596"/>
                  </a:lnTo>
                  <a:lnTo>
                    <a:pt x="22" y="5651"/>
                  </a:lnTo>
                  <a:lnTo>
                    <a:pt x="6" y="5652"/>
                  </a:lnTo>
                  <a:close/>
                </a:path>
              </a:pathLst>
            </a:custGeom>
            <a:solidFill>
              <a:srgbClr val="FF0000"/>
            </a:solidFill>
            <a:ln w="1588" cap="flat">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endParaRPr lang="ja-JP" altLang="en-US" sz="1200"/>
            </a:p>
          </p:txBody>
        </p:sp>
        <p:sp>
          <p:nvSpPr>
            <p:cNvPr id="141" name="Rectangle 135">
              <a:extLst>
                <a:ext uri="{FF2B5EF4-FFF2-40B4-BE49-F238E27FC236}">
                  <a16:creationId xmlns:a16="http://schemas.microsoft.com/office/drawing/2014/main" id="{3BAADECF-A645-4D3C-B2C1-1F6D0CA0C790}"/>
                </a:ext>
              </a:extLst>
            </p:cNvPr>
            <p:cNvSpPr>
              <a:spLocks noChangeArrowheads="1"/>
            </p:cNvSpPr>
            <p:nvPr/>
          </p:nvSpPr>
          <p:spPr bwMode="auto">
            <a:xfrm>
              <a:off x="1309858" y="4458734"/>
              <a:ext cx="158182" cy="16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r>
                <a:rPr kumimoji="0" lang="ja-JP" altLang="ja-JP" sz="1400" dirty="0">
                  <a:solidFill>
                    <a:srgbClr val="FF0000"/>
                  </a:solidFill>
                  <a:latin typeface="ＭＳ Ｐゴシック" panose="020B0600070205080204" pitchFamily="50" charset="-128"/>
                  <a:ea typeface="ＭＳ Ｐゴシック" panose="020B0600070205080204" pitchFamily="50" charset="-128"/>
                </a:rPr>
                <a:t>災</a:t>
              </a:r>
              <a:endParaRPr kumimoji="0" lang="ja-JP" altLang="ja-JP" dirty="0"/>
            </a:p>
          </p:txBody>
        </p:sp>
        <p:sp>
          <p:nvSpPr>
            <p:cNvPr id="142" name="Rectangle 136">
              <a:extLst>
                <a:ext uri="{FF2B5EF4-FFF2-40B4-BE49-F238E27FC236}">
                  <a16:creationId xmlns:a16="http://schemas.microsoft.com/office/drawing/2014/main" id="{F5F6230A-D53C-4E65-B7F3-A4E945D4BC9F}"/>
                </a:ext>
              </a:extLst>
            </p:cNvPr>
            <p:cNvSpPr>
              <a:spLocks noChangeArrowheads="1"/>
            </p:cNvSpPr>
            <p:nvPr/>
          </p:nvSpPr>
          <p:spPr bwMode="auto">
            <a:xfrm>
              <a:off x="1309858" y="4623701"/>
              <a:ext cx="158182" cy="16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r>
                <a:rPr kumimoji="0" lang="ja-JP" altLang="ja-JP" sz="1400" dirty="0">
                  <a:solidFill>
                    <a:srgbClr val="FF0000"/>
                  </a:solidFill>
                  <a:latin typeface="ＭＳ Ｐゴシック" panose="020B0600070205080204" pitchFamily="50" charset="-128"/>
                  <a:ea typeface="ＭＳ Ｐゴシック" panose="020B0600070205080204" pitchFamily="50" charset="-128"/>
                </a:rPr>
                <a:t>害</a:t>
              </a:r>
              <a:endParaRPr kumimoji="0" lang="ja-JP" altLang="ja-JP" dirty="0"/>
            </a:p>
          </p:txBody>
        </p:sp>
        <p:sp>
          <p:nvSpPr>
            <p:cNvPr id="143" name="Rectangle 137">
              <a:extLst>
                <a:ext uri="{FF2B5EF4-FFF2-40B4-BE49-F238E27FC236}">
                  <a16:creationId xmlns:a16="http://schemas.microsoft.com/office/drawing/2014/main" id="{AAE924C2-E1BA-4918-9FAB-BC18D9596FBC}"/>
                </a:ext>
              </a:extLst>
            </p:cNvPr>
            <p:cNvSpPr>
              <a:spLocks noChangeArrowheads="1"/>
            </p:cNvSpPr>
            <p:nvPr/>
          </p:nvSpPr>
          <p:spPr bwMode="auto">
            <a:xfrm>
              <a:off x="1309873" y="4782258"/>
              <a:ext cx="158182" cy="16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r>
                <a:rPr kumimoji="0" lang="ja-JP" altLang="ja-JP" sz="1400" dirty="0">
                  <a:solidFill>
                    <a:srgbClr val="FF0000"/>
                  </a:solidFill>
                  <a:latin typeface="ＭＳ Ｐゴシック" panose="020B0600070205080204" pitchFamily="50" charset="-128"/>
                  <a:ea typeface="ＭＳ Ｐゴシック" panose="020B0600070205080204" pitchFamily="50" charset="-128"/>
                </a:rPr>
                <a:t>救</a:t>
              </a:r>
              <a:endParaRPr kumimoji="0" lang="ja-JP" altLang="ja-JP" dirty="0"/>
            </a:p>
          </p:txBody>
        </p:sp>
        <p:sp>
          <p:nvSpPr>
            <p:cNvPr id="144" name="Rectangle 138">
              <a:extLst>
                <a:ext uri="{FF2B5EF4-FFF2-40B4-BE49-F238E27FC236}">
                  <a16:creationId xmlns:a16="http://schemas.microsoft.com/office/drawing/2014/main" id="{D9498FFD-AD17-438B-8B64-AFA0B368299D}"/>
                </a:ext>
              </a:extLst>
            </p:cNvPr>
            <p:cNvSpPr>
              <a:spLocks noChangeArrowheads="1"/>
            </p:cNvSpPr>
            <p:nvPr/>
          </p:nvSpPr>
          <p:spPr bwMode="auto">
            <a:xfrm>
              <a:off x="1312687" y="4948403"/>
              <a:ext cx="158182" cy="16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r>
                <a:rPr kumimoji="0" lang="ja-JP" altLang="ja-JP" sz="1400" dirty="0">
                  <a:solidFill>
                    <a:srgbClr val="FF0000"/>
                  </a:solidFill>
                  <a:latin typeface="ＭＳ Ｐゴシック" panose="020B0600070205080204" pitchFamily="50" charset="-128"/>
                  <a:ea typeface="ＭＳ Ｐゴシック" panose="020B0600070205080204" pitchFamily="50" charset="-128"/>
                </a:rPr>
                <a:t>助</a:t>
              </a:r>
              <a:endParaRPr kumimoji="0" lang="ja-JP" altLang="ja-JP" dirty="0"/>
            </a:p>
          </p:txBody>
        </p:sp>
        <p:sp>
          <p:nvSpPr>
            <p:cNvPr id="145" name="Rectangle 139">
              <a:extLst>
                <a:ext uri="{FF2B5EF4-FFF2-40B4-BE49-F238E27FC236}">
                  <a16:creationId xmlns:a16="http://schemas.microsoft.com/office/drawing/2014/main" id="{392444BF-D9C4-4C78-9BC1-25462A5DF09D}"/>
                </a:ext>
              </a:extLst>
            </p:cNvPr>
            <p:cNvSpPr>
              <a:spLocks noChangeArrowheads="1"/>
            </p:cNvSpPr>
            <p:nvPr/>
          </p:nvSpPr>
          <p:spPr bwMode="auto">
            <a:xfrm>
              <a:off x="1314460" y="5107075"/>
              <a:ext cx="158182" cy="16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r>
                <a:rPr kumimoji="0" lang="ja-JP" altLang="ja-JP" sz="1400" dirty="0">
                  <a:solidFill>
                    <a:srgbClr val="FF0000"/>
                  </a:solidFill>
                  <a:latin typeface="ＭＳ Ｐゴシック" panose="020B0600070205080204" pitchFamily="50" charset="-128"/>
                  <a:ea typeface="ＭＳ Ｐゴシック" panose="020B0600070205080204" pitchFamily="50" charset="-128"/>
                </a:rPr>
                <a:t>法</a:t>
              </a:r>
              <a:endParaRPr kumimoji="0" lang="ja-JP" altLang="ja-JP" dirty="0"/>
            </a:p>
          </p:txBody>
        </p:sp>
        <p:sp>
          <p:nvSpPr>
            <p:cNvPr id="146" name="右矢印 2">
              <a:extLst>
                <a:ext uri="{FF2B5EF4-FFF2-40B4-BE49-F238E27FC236}">
                  <a16:creationId xmlns:a16="http://schemas.microsoft.com/office/drawing/2014/main" id="{3DE82D6E-EF0B-474A-85F6-962AEC29055B}"/>
                </a:ext>
              </a:extLst>
            </p:cNvPr>
            <p:cNvSpPr/>
            <p:nvPr/>
          </p:nvSpPr>
          <p:spPr>
            <a:xfrm>
              <a:off x="3005733" y="5581338"/>
              <a:ext cx="829568" cy="283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ja-JP" altLang="en-US" sz="1200"/>
            </a:p>
          </p:txBody>
        </p:sp>
        <p:sp>
          <p:nvSpPr>
            <p:cNvPr id="147" name="Rectangle 116">
              <a:extLst>
                <a:ext uri="{FF2B5EF4-FFF2-40B4-BE49-F238E27FC236}">
                  <a16:creationId xmlns:a16="http://schemas.microsoft.com/office/drawing/2014/main" id="{7678601B-5E85-4270-BD87-7C294FA264A1}"/>
                </a:ext>
              </a:extLst>
            </p:cNvPr>
            <p:cNvSpPr>
              <a:spLocks noChangeArrowheads="1"/>
            </p:cNvSpPr>
            <p:nvPr/>
          </p:nvSpPr>
          <p:spPr bwMode="auto">
            <a:xfrm>
              <a:off x="2666772" y="5220778"/>
              <a:ext cx="1557412" cy="33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514350"/>
              <a:r>
                <a:rPr kumimoji="0" lang="ja-JP" altLang="en-US" sz="1400" dirty="0"/>
                <a:t>災害救助法適用</a:t>
              </a:r>
              <a:endParaRPr kumimoji="0" lang="en-US" altLang="ja-JP" sz="1400" dirty="0"/>
            </a:p>
            <a:p>
              <a:pPr algn="ctr" defTabSz="514350"/>
              <a:r>
                <a:rPr kumimoji="0" lang="ja-JP" altLang="en-US" sz="1400" dirty="0"/>
                <a:t>区域への応援活動</a:t>
              </a:r>
              <a:endParaRPr kumimoji="0" lang="ja-JP" altLang="ja-JP" sz="1400" dirty="0"/>
            </a:p>
          </p:txBody>
        </p:sp>
        <p:sp>
          <p:nvSpPr>
            <p:cNvPr id="148" name="Rectangle 126">
              <a:extLst>
                <a:ext uri="{FF2B5EF4-FFF2-40B4-BE49-F238E27FC236}">
                  <a16:creationId xmlns:a16="http://schemas.microsoft.com/office/drawing/2014/main" id="{065129B6-08FC-4A7E-89B7-7CBE75AEF081}"/>
                </a:ext>
              </a:extLst>
            </p:cNvPr>
            <p:cNvSpPr>
              <a:spLocks noChangeArrowheads="1"/>
            </p:cNvSpPr>
            <p:nvPr/>
          </p:nvSpPr>
          <p:spPr bwMode="auto">
            <a:xfrm>
              <a:off x="2469000" y="5764797"/>
              <a:ext cx="474546" cy="16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r>
                <a:rPr kumimoji="0" lang="ja-JP" altLang="en-US" sz="1400" dirty="0">
                  <a:solidFill>
                    <a:srgbClr val="000000"/>
                  </a:solidFill>
                  <a:latin typeface="ＭＳ Ｐゴシック" panose="020B0600070205080204" pitchFamily="50" charset="-128"/>
                  <a:ea typeface="ＭＳ Ｐゴシック" panose="020B0600070205080204" pitchFamily="50" charset="-128"/>
                </a:rPr>
                <a:t>②報告</a:t>
              </a:r>
              <a:endParaRPr kumimoji="0" lang="ja-JP" altLang="ja-JP" sz="1400" dirty="0"/>
            </a:p>
          </p:txBody>
        </p:sp>
        <p:sp>
          <p:nvSpPr>
            <p:cNvPr id="150" name="正方形/長方形 149">
              <a:extLst>
                <a:ext uri="{FF2B5EF4-FFF2-40B4-BE49-F238E27FC236}">
                  <a16:creationId xmlns:a16="http://schemas.microsoft.com/office/drawing/2014/main" id="{224DAA24-550D-4159-9054-61B017F99057}"/>
                </a:ext>
              </a:extLst>
            </p:cNvPr>
            <p:cNvSpPr/>
            <p:nvPr/>
          </p:nvSpPr>
          <p:spPr>
            <a:xfrm>
              <a:off x="1605062" y="5967303"/>
              <a:ext cx="1281110" cy="36898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151" name="正方形/長方形 150">
              <a:extLst>
                <a:ext uri="{FF2B5EF4-FFF2-40B4-BE49-F238E27FC236}">
                  <a16:creationId xmlns:a16="http://schemas.microsoft.com/office/drawing/2014/main" id="{A0259A89-4923-4E8B-9A95-91F64289ABB4}"/>
                </a:ext>
              </a:extLst>
            </p:cNvPr>
            <p:cNvSpPr/>
            <p:nvPr/>
          </p:nvSpPr>
          <p:spPr>
            <a:xfrm>
              <a:off x="1667303" y="5483371"/>
              <a:ext cx="1162964" cy="19268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一般会計</a:t>
              </a:r>
            </a:p>
          </p:txBody>
        </p:sp>
        <p:sp>
          <p:nvSpPr>
            <p:cNvPr id="152" name="Freeform 124">
              <a:extLst>
                <a:ext uri="{FF2B5EF4-FFF2-40B4-BE49-F238E27FC236}">
                  <a16:creationId xmlns:a16="http://schemas.microsoft.com/office/drawing/2014/main" id="{D48A5DE9-F4B9-48D6-84A7-D483100BA2D7}"/>
                </a:ext>
              </a:extLst>
            </p:cNvPr>
            <p:cNvSpPr>
              <a:spLocks noEditPoints="1"/>
            </p:cNvSpPr>
            <p:nvPr/>
          </p:nvSpPr>
          <p:spPr bwMode="auto">
            <a:xfrm rot="10800000">
              <a:off x="2381132" y="5698439"/>
              <a:ext cx="64281" cy="211525"/>
            </a:xfrm>
            <a:custGeom>
              <a:avLst/>
              <a:gdLst>
                <a:gd name="T0" fmla="*/ 48 w 72"/>
                <a:gd name="T1" fmla="*/ 92 h 153"/>
                <a:gd name="T2" fmla="*/ 48 w 72"/>
                <a:gd name="T3" fmla="*/ 0 h 153"/>
                <a:gd name="T4" fmla="*/ 24 w 72"/>
                <a:gd name="T5" fmla="*/ 0 h 153"/>
                <a:gd name="T6" fmla="*/ 24 w 72"/>
                <a:gd name="T7" fmla="*/ 92 h 153"/>
                <a:gd name="T8" fmla="*/ 48 w 72"/>
                <a:gd name="T9" fmla="*/ 92 h 153"/>
                <a:gd name="T10" fmla="*/ 0 w 72"/>
                <a:gd name="T11" fmla="*/ 80 h 153"/>
                <a:gd name="T12" fmla="*/ 36 w 72"/>
                <a:gd name="T13" fmla="*/ 153 h 153"/>
                <a:gd name="T14" fmla="*/ 72 w 72"/>
                <a:gd name="T15" fmla="*/ 80 h 153"/>
                <a:gd name="T16" fmla="*/ 0 w 72"/>
                <a:gd name="T17" fmla="*/ 8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53">
                  <a:moveTo>
                    <a:pt x="48" y="92"/>
                  </a:moveTo>
                  <a:lnTo>
                    <a:pt x="48" y="0"/>
                  </a:lnTo>
                  <a:lnTo>
                    <a:pt x="24" y="0"/>
                  </a:lnTo>
                  <a:lnTo>
                    <a:pt x="24" y="92"/>
                  </a:lnTo>
                  <a:lnTo>
                    <a:pt x="48" y="92"/>
                  </a:lnTo>
                  <a:close/>
                  <a:moveTo>
                    <a:pt x="0" y="80"/>
                  </a:moveTo>
                  <a:lnTo>
                    <a:pt x="36" y="153"/>
                  </a:lnTo>
                  <a:lnTo>
                    <a:pt x="72" y="80"/>
                  </a:lnTo>
                  <a:lnTo>
                    <a:pt x="0" y="80"/>
                  </a:lnTo>
                  <a:close/>
                </a:path>
              </a:pathLst>
            </a:custGeom>
            <a:solidFill>
              <a:srgbClr val="FF0000"/>
            </a:solidFill>
            <a:ln w="1588" cap="flat">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endParaRPr lang="ja-JP" altLang="en-US" sz="1200"/>
            </a:p>
          </p:txBody>
        </p:sp>
        <p:sp>
          <p:nvSpPr>
            <p:cNvPr id="153" name="Rectangle 126">
              <a:extLst>
                <a:ext uri="{FF2B5EF4-FFF2-40B4-BE49-F238E27FC236}">
                  <a16:creationId xmlns:a16="http://schemas.microsoft.com/office/drawing/2014/main" id="{3A29EF14-DF07-46CD-8B35-A14D01817752}"/>
                </a:ext>
              </a:extLst>
            </p:cNvPr>
            <p:cNvSpPr>
              <a:spLocks noChangeArrowheads="1"/>
            </p:cNvSpPr>
            <p:nvPr/>
          </p:nvSpPr>
          <p:spPr bwMode="auto">
            <a:xfrm>
              <a:off x="2744255" y="4744119"/>
              <a:ext cx="416345" cy="16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r>
                <a:rPr kumimoji="0" lang="ja-JP" altLang="en-US" sz="1400" dirty="0">
                  <a:solidFill>
                    <a:srgbClr val="000000"/>
                  </a:solidFill>
                  <a:latin typeface="ＭＳ Ｐゴシック" panose="020B0600070205080204" pitchFamily="50" charset="-128"/>
                  <a:ea typeface="ＭＳ Ｐゴシック" panose="020B0600070205080204" pitchFamily="50" charset="-128"/>
                </a:rPr>
                <a:t>③所要額</a:t>
              </a:r>
              <a:endParaRPr kumimoji="0" lang="ja-JP" altLang="ja-JP" sz="1400" dirty="0"/>
            </a:p>
          </p:txBody>
        </p:sp>
        <p:sp>
          <p:nvSpPr>
            <p:cNvPr id="154" name="Rectangle 126">
              <a:extLst>
                <a:ext uri="{FF2B5EF4-FFF2-40B4-BE49-F238E27FC236}">
                  <a16:creationId xmlns:a16="http://schemas.microsoft.com/office/drawing/2014/main" id="{4A21B504-F082-4155-8D23-E35FB9E4FDF5}"/>
                </a:ext>
              </a:extLst>
            </p:cNvPr>
            <p:cNvSpPr>
              <a:spLocks noChangeArrowheads="1"/>
            </p:cNvSpPr>
            <p:nvPr/>
          </p:nvSpPr>
          <p:spPr bwMode="auto">
            <a:xfrm>
              <a:off x="1682333" y="4572880"/>
              <a:ext cx="148326" cy="498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r>
                <a:rPr kumimoji="0" lang="ja-JP" altLang="en-US" sz="1400" dirty="0">
                  <a:solidFill>
                    <a:srgbClr val="000000"/>
                  </a:solidFill>
                  <a:latin typeface="ＭＳ Ｐゴシック" panose="020B0600070205080204" pitchFamily="50" charset="-128"/>
                  <a:ea typeface="ＭＳ Ｐゴシック" panose="020B0600070205080204" pitchFamily="50" charset="-128"/>
                </a:rPr>
                <a:t>⑥支弁</a:t>
              </a:r>
              <a:endParaRPr kumimoji="0" lang="ja-JP" altLang="ja-JP" sz="1400" dirty="0"/>
            </a:p>
          </p:txBody>
        </p:sp>
        <p:sp>
          <p:nvSpPr>
            <p:cNvPr id="155" name="Rectangle 126">
              <a:extLst>
                <a:ext uri="{FF2B5EF4-FFF2-40B4-BE49-F238E27FC236}">
                  <a16:creationId xmlns:a16="http://schemas.microsoft.com/office/drawing/2014/main" id="{5AF958FF-0ACD-48C0-ACF8-21700436F483}"/>
                </a:ext>
              </a:extLst>
            </p:cNvPr>
            <p:cNvSpPr>
              <a:spLocks noChangeArrowheads="1"/>
            </p:cNvSpPr>
            <p:nvPr/>
          </p:nvSpPr>
          <p:spPr bwMode="auto">
            <a:xfrm>
              <a:off x="3234686" y="4520336"/>
              <a:ext cx="474546" cy="16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r>
                <a:rPr kumimoji="0" lang="ja-JP" altLang="en-US" sz="1400" dirty="0">
                  <a:solidFill>
                    <a:srgbClr val="000000"/>
                  </a:solidFill>
                  <a:latin typeface="ＭＳ Ｐゴシック" panose="020B0600070205080204" pitchFamily="50" charset="-128"/>
                  <a:ea typeface="ＭＳ Ｐゴシック" panose="020B0600070205080204" pitchFamily="50" charset="-128"/>
                </a:rPr>
                <a:t>④求償</a:t>
              </a:r>
              <a:endParaRPr kumimoji="0" lang="ja-JP" altLang="ja-JP" sz="1400" dirty="0"/>
            </a:p>
          </p:txBody>
        </p:sp>
        <p:sp>
          <p:nvSpPr>
            <p:cNvPr id="156" name="Rectangle 126">
              <a:extLst>
                <a:ext uri="{FF2B5EF4-FFF2-40B4-BE49-F238E27FC236}">
                  <a16:creationId xmlns:a16="http://schemas.microsoft.com/office/drawing/2014/main" id="{59ABDCBD-2D2E-4533-B1A3-1FF74C317C11}"/>
                </a:ext>
              </a:extLst>
            </p:cNvPr>
            <p:cNvSpPr>
              <a:spLocks noChangeArrowheads="1"/>
            </p:cNvSpPr>
            <p:nvPr/>
          </p:nvSpPr>
          <p:spPr bwMode="auto">
            <a:xfrm>
              <a:off x="3234686" y="4105793"/>
              <a:ext cx="474546" cy="16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r>
                <a:rPr kumimoji="0" lang="ja-JP" altLang="en-US" sz="1400" dirty="0">
                  <a:solidFill>
                    <a:srgbClr val="000000"/>
                  </a:solidFill>
                  <a:latin typeface="ＭＳ Ｐゴシック" panose="020B0600070205080204" pitchFamily="50" charset="-128"/>
                  <a:ea typeface="ＭＳ Ｐゴシック" panose="020B0600070205080204" pitchFamily="50" charset="-128"/>
                </a:rPr>
                <a:t>⑤支弁</a:t>
              </a:r>
              <a:endParaRPr kumimoji="0" lang="ja-JP" altLang="ja-JP" sz="1400" dirty="0"/>
            </a:p>
          </p:txBody>
        </p:sp>
        <p:sp>
          <p:nvSpPr>
            <p:cNvPr id="157" name="正方形/長方形 156">
              <a:extLst>
                <a:ext uri="{FF2B5EF4-FFF2-40B4-BE49-F238E27FC236}">
                  <a16:creationId xmlns:a16="http://schemas.microsoft.com/office/drawing/2014/main" id="{E618C648-499F-4BB9-B223-A640AB2093F0}"/>
                </a:ext>
              </a:extLst>
            </p:cNvPr>
            <p:cNvSpPr/>
            <p:nvPr/>
          </p:nvSpPr>
          <p:spPr>
            <a:xfrm>
              <a:off x="1677595" y="4258460"/>
              <a:ext cx="1162964" cy="19268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都道府県</a:t>
              </a:r>
            </a:p>
          </p:txBody>
        </p:sp>
        <p:sp>
          <p:nvSpPr>
            <p:cNvPr id="158" name="正方形/長方形 157">
              <a:extLst>
                <a:ext uri="{FF2B5EF4-FFF2-40B4-BE49-F238E27FC236}">
                  <a16:creationId xmlns:a16="http://schemas.microsoft.com/office/drawing/2014/main" id="{187F4DD3-F4AF-41E3-9EF9-2E43E24A3C72}"/>
                </a:ext>
              </a:extLst>
            </p:cNvPr>
            <p:cNvSpPr/>
            <p:nvPr/>
          </p:nvSpPr>
          <p:spPr>
            <a:xfrm>
              <a:off x="1564867" y="5229970"/>
              <a:ext cx="1365755" cy="11454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159" name="Rectangle 12">
              <a:extLst>
                <a:ext uri="{FF2B5EF4-FFF2-40B4-BE49-F238E27FC236}">
                  <a16:creationId xmlns:a16="http://schemas.microsoft.com/office/drawing/2014/main" id="{EE5D750E-FBF7-494A-9AB0-BAB1FD2C1EF3}"/>
                </a:ext>
              </a:extLst>
            </p:cNvPr>
            <p:cNvSpPr>
              <a:spLocks noChangeArrowheads="1"/>
            </p:cNvSpPr>
            <p:nvPr/>
          </p:nvSpPr>
          <p:spPr bwMode="auto">
            <a:xfrm>
              <a:off x="1776312" y="5176244"/>
              <a:ext cx="946591" cy="166277"/>
            </a:xfrm>
            <a:prstGeom prst="rect">
              <a:avLst/>
            </a:prstGeom>
            <a:solidFill>
              <a:schemeClr val="bg1"/>
            </a:solidFill>
            <a:ln>
              <a:noFill/>
            </a:ln>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514350"/>
              <a:r>
                <a:rPr kumimoji="0" lang="ja-JP" altLang="ja-JP" sz="1400" dirty="0">
                  <a:solidFill>
                    <a:srgbClr val="000000"/>
                  </a:solidFill>
                  <a:latin typeface="ＭＳ Ｐゴシック" panose="020B0600070205080204" pitchFamily="50" charset="-128"/>
                  <a:ea typeface="ＭＳ Ｐゴシック" panose="020B0600070205080204" pitchFamily="50" charset="-128"/>
                </a:rPr>
                <a:t>応援市町村</a:t>
              </a:r>
              <a:endParaRPr kumimoji="0" lang="ja-JP" altLang="ja-JP" sz="1400" dirty="0"/>
            </a:p>
          </p:txBody>
        </p:sp>
        <p:sp>
          <p:nvSpPr>
            <p:cNvPr id="160" name="正方形/長方形 159">
              <a:extLst>
                <a:ext uri="{FF2B5EF4-FFF2-40B4-BE49-F238E27FC236}">
                  <a16:creationId xmlns:a16="http://schemas.microsoft.com/office/drawing/2014/main" id="{EA2E2B88-E2A3-4AA1-8FD2-9AF2CDDA7F21}"/>
                </a:ext>
              </a:extLst>
            </p:cNvPr>
            <p:cNvSpPr/>
            <p:nvPr/>
          </p:nvSpPr>
          <p:spPr>
            <a:xfrm>
              <a:off x="4019451" y="5483371"/>
              <a:ext cx="1162964" cy="19268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一般会計</a:t>
              </a:r>
            </a:p>
          </p:txBody>
        </p:sp>
        <p:sp>
          <p:nvSpPr>
            <p:cNvPr id="161" name="正方形/長方形 160">
              <a:extLst>
                <a:ext uri="{FF2B5EF4-FFF2-40B4-BE49-F238E27FC236}">
                  <a16:creationId xmlns:a16="http://schemas.microsoft.com/office/drawing/2014/main" id="{C0AD6759-3204-4731-9558-FC21DB9A176D}"/>
                </a:ext>
              </a:extLst>
            </p:cNvPr>
            <p:cNvSpPr/>
            <p:nvPr/>
          </p:nvSpPr>
          <p:spPr>
            <a:xfrm>
              <a:off x="4026596" y="5978408"/>
              <a:ext cx="1162964" cy="19268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水道事業会計</a:t>
              </a:r>
            </a:p>
          </p:txBody>
        </p:sp>
        <p:sp>
          <p:nvSpPr>
            <p:cNvPr id="162" name="正方形/長方形 161">
              <a:extLst>
                <a:ext uri="{FF2B5EF4-FFF2-40B4-BE49-F238E27FC236}">
                  <a16:creationId xmlns:a16="http://schemas.microsoft.com/office/drawing/2014/main" id="{BD33527C-C3BB-4221-82DB-5D0243428992}"/>
                </a:ext>
              </a:extLst>
            </p:cNvPr>
            <p:cNvSpPr/>
            <p:nvPr/>
          </p:nvSpPr>
          <p:spPr>
            <a:xfrm>
              <a:off x="3913304" y="5229969"/>
              <a:ext cx="1365755" cy="11454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163" name="Rectangle 12">
              <a:extLst>
                <a:ext uri="{FF2B5EF4-FFF2-40B4-BE49-F238E27FC236}">
                  <a16:creationId xmlns:a16="http://schemas.microsoft.com/office/drawing/2014/main" id="{C86E7FFB-26BC-445F-B311-81ACF1A0A307}"/>
                </a:ext>
              </a:extLst>
            </p:cNvPr>
            <p:cNvSpPr>
              <a:spLocks noChangeArrowheads="1"/>
            </p:cNvSpPr>
            <p:nvPr/>
          </p:nvSpPr>
          <p:spPr bwMode="auto">
            <a:xfrm>
              <a:off x="4109420" y="5172004"/>
              <a:ext cx="946591" cy="166277"/>
            </a:xfrm>
            <a:prstGeom prst="rect">
              <a:avLst/>
            </a:prstGeom>
            <a:solidFill>
              <a:schemeClr val="bg1"/>
            </a:solidFill>
            <a:ln>
              <a:noFill/>
            </a:ln>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514350"/>
              <a:r>
                <a:rPr kumimoji="0" lang="ja-JP" altLang="en-US" sz="1400" dirty="0"/>
                <a:t>被災市町村</a:t>
              </a:r>
              <a:endParaRPr kumimoji="0" lang="ja-JP" altLang="ja-JP" sz="1400" dirty="0"/>
            </a:p>
          </p:txBody>
        </p:sp>
        <p:sp>
          <p:nvSpPr>
            <p:cNvPr id="164" name="正方形/長方形 163">
              <a:extLst>
                <a:ext uri="{FF2B5EF4-FFF2-40B4-BE49-F238E27FC236}">
                  <a16:creationId xmlns:a16="http://schemas.microsoft.com/office/drawing/2014/main" id="{29DE039B-A8F1-4FBF-A1D4-CBFC6C277A10}"/>
                </a:ext>
              </a:extLst>
            </p:cNvPr>
            <p:cNvSpPr/>
            <p:nvPr/>
          </p:nvSpPr>
          <p:spPr>
            <a:xfrm>
              <a:off x="4026703" y="4258460"/>
              <a:ext cx="1162964" cy="19268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被災都道府県</a:t>
              </a:r>
            </a:p>
          </p:txBody>
        </p:sp>
        <p:cxnSp>
          <p:nvCxnSpPr>
            <p:cNvPr id="165" name="直線矢印コネクタ 164">
              <a:extLst>
                <a:ext uri="{FF2B5EF4-FFF2-40B4-BE49-F238E27FC236}">
                  <a16:creationId xmlns:a16="http://schemas.microsoft.com/office/drawing/2014/main" id="{6EF2A0BE-043E-4485-BF64-7753326B422F}"/>
                </a:ext>
              </a:extLst>
            </p:cNvPr>
            <p:cNvCxnSpPr>
              <a:cxnSpLocks/>
            </p:cNvCxnSpPr>
            <p:nvPr/>
          </p:nvCxnSpPr>
          <p:spPr>
            <a:xfrm flipV="1">
              <a:off x="2886172" y="6133560"/>
              <a:ext cx="1140424" cy="3895"/>
            </a:xfrm>
            <a:prstGeom prst="straightConnector1">
              <a:avLst/>
            </a:prstGeom>
            <a:ln w="158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6" name="Rectangle 116">
              <a:extLst>
                <a:ext uri="{FF2B5EF4-FFF2-40B4-BE49-F238E27FC236}">
                  <a16:creationId xmlns:a16="http://schemas.microsoft.com/office/drawing/2014/main" id="{5E6DED67-FCB1-42B9-A168-283DE8EFC290}"/>
                </a:ext>
              </a:extLst>
            </p:cNvPr>
            <p:cNvSpPr>
              <a:spLocks noChangeArrowheads="1"/>
            </p:cNvSpPr>
            <p:nvPr/>
          </p:nvSpPr>
          <p:spPr bwMode="auto">
            <a:xfrm>
              <a:off x="3005733" y="5949008"/>
              <a:ext cx="790910" cy="16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514350"/>
              <a:r>
                <a:rPr kumimoji="0" lang="en-US" altLang="ja-JP" sz="1400" dirty="0"/>
                <a:t>※</a:t>
              </a:r>
              <a:r>
                <a:rPr kumimoji="0" lang="ja-JP" altLang="en-US" sz="1400" dirty="0"/>
                <a:t>情報提供</a:t>
              </a:r>
              <a:endParaRPr kumimoji="0" lang="ja-JP" altLang="ja-JP" sz="1400" dirty="0"/>
            </a:p>
          </p:txBody>
        </p:sp>
        <p:sp>
          <p:nvSpPr>
            <p:cNvPr id="149" name="四角形: 角を丸くする 148">
              <a:extLst>
                <a:ext uri="{FF2B5EF4-FFF2-40B4-BE49-F238E27FC236}">
                  <a16:creationId xmlns:a16="http://schemas.microsoft.com/office/drawing/2014/main" id="{6A63D369-DCAE-4851-989B-475702892DCE}"/>
                </a:ext>
              </a:extLst>
            </p:cNvPr>
            <p:cNvSpPr/>
            <p:nvPr/>
          </p:nvSpPr>
          <p:spPr>
            <a:xfrm>
              <a:off x="2283080" y="6177017"/>
              <a:ext cx="547187" cy="124708"/>
            </a:xfrm>
            <a:prstGeom prst="round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ja-JP" altLang="en-US" sz="1400" dirty="0">
                  <a:solidFill>
                    <a:prstClr val="black"/>
                  </a:solidFill>
                  <a:latin typeface="ＭＳ Ｐゴシック" panose="020B0600070205080204" pitchFamily="50" charset="-128"/>
                  <a:ea typeface="ＭＳ Ｐゴシック" panose="020B0600070205080204" pitchFamily="50" charset="-128"/>
                </a:rPr>
                <a:t>①</a:t>
              </a:r>
              <a:r>
                <a:rPr lang="ja-JP" altLang="en-US" sz="1200" dirty="0">
                  <a:solidFill>
                    <a:prstClr val="black"/>
                  </a:solidFill>
                  <a:latin typeface="ＭＳ Ｐゴシック" panose="020B0600070205080204" pitchFamily="50" charset="-128"/>
                  <a:ea typeface="ＭＳ Ｐゴシック" panose="020B0600070205080204" pitchFamily="50" charset="-128"/>
                </a:rPr>
                <a:t> </a:t>
              </a:r>
              <a:r>
                <a:rPr lang="ja-JP" altLang="en-US" sz="1400" dirty="0">
                  <a:solidFill>
                    <a:prstClr val="black"/>
                  </a:solidFill>
                  <a:latin typeface="ＭＳ Ｐゴシック" panose="020B0600070205080204" pitchFamily="50" charset="-128"/>
                  <a:ea typeface="ＭＳ Ｐゴシック" panose="020B0600070205080204" pitchFamily="50" charset="-128"/>
                </a:rPr>
                <a:t>積算</a:t>
              </a:r>
              <a:endParaRPr lang="en-US" altLang="ja-JP" sz="1200" dirty="0">
                <a:solidFill>
                  <a:prstClr val="black"/>
                </a:solidFill>
                <a:latin typeface="ＭＳ Ｐゴシック" panose="020B0600070205080204" pitchFamily="50" charset="-128"/>
                <a:ea typeface="ＭＳ Ｐゴシック" panose="020B0600070205080204" pitchFamily="50" charset="-128"/>
              </a:endParaRPr>
            </a:p>
          </p:txBody>
        </p:sp>
      </p:grpSp>
      <p:sp>
        <p:nvSpPr>
          <p:cNvPr id="167" name="正方形/長方形 166">
            <a:extLst>
              <a:ext uri="{FF2B5EF4-FFF2-40B4-BE49-F238E27FC236}">
                <a16:creationId xmlns:a16="http://schemas.microsoft.com/office/drawing/2014/main" id="{B007A0E9-6304-4009-B4B0-4FE82529DD33}"/>
              </a:ext>
            </a:extLst>
          </p:cNvPr>
          <p:cNvSpPr/>
          <p:nvPr/>
        </p:nvSpPr>
        <p:spPr>
          <a:xfrm>
            <a:off x="480629" y="5868078"/>
            <a:ext cx="8537486" cy="71871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HG丸ｺﾞｼｯｸM-PRO" panose="020F0600000000000000" pitchFamily="50" charset="-128"/>
                <a:ea typeface="HG丸ｺﾞｼｯｸM-PRO" panose="020F0600000000000000" pitchFamily="50" charset="-128"/>
              </a:rPr>
              <a:t>※</a:t>
            </a:r>
            <a:r>
              <a:rPr lang="en-US" altLang="ja-JP" sz="1400" dirty="0">
                <a:solidFill>
                  <a:schemeClr val="tx1"/>
                </a:solidFill>
                <a:latin typeface="HG丸ｺﾞｼｯｸM-PRO" panose="020F0600000000000000" pitchFamily="50" charset="-128"/>
                <a:ea typeface="HG丸ｺﾞｼｯｸM-PRO" panose="020F0600000000000000" pitchFamily="50" charset="-128"/>
              </a:rPr>
              <a:t>【</a:t>
            </a:r>
            <a:r>
              <a:rPr lang="ja-JP" altLang="en-US" sz="1400" dirty="0">
                <a:solidFill>
                  <a:schemeClr val="tx1"/>
                </a:solidFill>
                <a:latin typeface="HG丸ｺﾞｼｯｸM-PRO" panose="020F0600000000000000" pitchFamily="50" charset="-128"/>
                <a:ea typeface="HG丸ｺﾞｼｯｸM-PRO" panose="020F0600000000000000" pitchFamily="50" charset="-128"/>
              </a:rPr>
              <a:t>情報提供</a:t>
            </a:r>
            <a:r>
              <a:rPr lang="en-US" altLang="ja-JP" sz="1400" dirty="0">
                <a:solidFill>
                  <a:schemeClr val="tx1"/>
                </a:solidFill>
                <a:latin typeface="HG丸ｺﾞｼｯｸM-PRO" panose="020F0600000000000000" pitchFamily="50" charset="-128"/>
                <a:ea typeface="HG丸ｺﾞｼｯｸM-PRO" panose="020F0600000000000000" pitchFamily="50" charset="-128"/>
              </a:rPr>
              <a:t>】</a:t>
            </a:r>
            <a:r>
              <a:rPr lang="ja-JP" altLang="en-US" sz="1400" dirty="0">
                <a:solidFill>
                  <a:schemeClr val="tx1"/>
                </a:solidFill>
                <a:latin typeface="HG丸ｺﾞｼｯｸM-PRO" panose="020F0600000000000000" pitchFamily="50" charset="-128"/>
                <a:ea typeface="HG丸ｺﾞｼｯｸM-PRO" panose="020F0600000000000000" pitchFamily="50" charset="-128"/>
              </a:rPr>
              <a:t>は法に規定された手続きではないが、情報疎通の円滑化のため、応援水道事業体及び</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　受援水道事業体間であらかじめ積算額等を情報共有することが望ましい。</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837453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a:extLst>
              <a:ext uri="{FF2B5EF4-FFF2-40B4-BE49-F238E27FC236}">
                <a16:creationId xmlns:a16="http://schemas.microsoft.com/office/drawing/2014/main" id="{3992EC4D-0533-478B-B580-F1AFE054B85A}"/>
              </a:ext>
            </a:extLst>
          </p:cNvPr>
          <p:cNvSpPr>
            <a:spLocks noGrp="1" noChangeArrowheads="1"/>
          </p:cNvSpPr>
          <p:nvPr>
            <p:ph type="sldNum" sz="quarter" idx="12"/>
          </p:nvPr>
        </p:nvSpPr>
        <p:spPr>
          <a:xfrm>
            <a:off x="6904350" y="6304235"/>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CD6F6169-63CB-4B3B-94C5-0E95537B5F80}" type="slidenum">
              <a:rPr lang="en-US" altLang="ja-JP" sz="1000" smtClean="0"/>
              <a:pPr>
                <a:spcBef>
                  <a:spcPct val="0"/>
                </a:spcBef>
                <a:buFontTx/>
                <a:buNone/>
              </a:pPr>
              <a:t>47</a:t>
            </a:fld>
            <a:endParaRPr lang="en-US" altLang="ja-JP" sz="1000"/>
          </a:p>
        </p:txBody>
      </p:sp>
      <p:sp>
        <p:nvSpPr>
          <p:cNvPr id="13" name="Rectangle 2">
            <a:extLst>
              <a:ext uri="{FF2B5EF4-FFF2-40B4-BE49-F238E27FC236}">
                <a16:creationId xmlns:a16="http://schemas.microsoft.com/office/drawing/2014/main" id="{00DA7EB6-1720-4F87-AC8E-E132F60ACEAE}"/>
              </a:ext>
            </a:extLst>
          </p:cNvPr>
          <p:cNvSpPr txBox="1">
            <a:spLocks noChangeArrowheads="1"/>
          </p:cNvSpPr>
          <p:nvPr/>
        </p:nvSpPr>
        <p:spPr bwMode="auto">
          <a:xfrm>
            <a:off x="7451725" y="28041"/>
            <a:ext cx="16922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手引き </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P.</a:t>
            </a:r>
            <a:r>
              <a:rPr lang="en-US" altLang="ja-JP" sz="1400" kern="0" dirty="0">
                <a:solidFill>
                  <a:schemeClr val="bg2">
                    <a:lumMod val="75000"/>
                  </a:schemeClr>
                </a:solidFill>
                <a:latin typeface="HGPｺﾞｼｯｸM" panose="020B0600000000000000" pitchFamily="50" charset="-128"/>
                <a:ea typeface="HGPｺﾞｼｯｸM" panose="020B0600000000000000" pitchFamily="50" charset="-128"/>
              </a:rPr>
              <a:t>26</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　</a:t>
            </a:r>
          </a:p>
        </p:txBody>
      </p:sp>
      <p:sp>
        <p:nvSpPr>
          <p:cNvPr id="11" name="Rectangle 2">
            <a:extLst>
              <a:ext uri="{FF2B5EF4-FFF2-40B4-BE49-F238E27FC236}">
                <a16:creationId xmlns:a16="http://schemas.microsoft.com/office/drawing/2014/main" id="{DDA4B8AB-E0EF-44A6-9986-845F86ACF697}"/>
              </a:ext>
            </a:extLst>
          </p:cNvPr>
          <p:cNvSpPr txBox="1">
            <a:spLocks noChangeArrowheads="1"/>
          </p:cNvSpPr>
          <p:nvPr/>
        </p:nvSpPr>
        <p:spPr bwMode="auto">
          <a:xfrm>
            <a:off x="155103" y="518517"/>
            <a:ext cx="8568952"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000" kern="0" dirty="0">
                <a:latin typeface="HG丸ｺﾞｼｯｸM-PRO" panose="020F0600000000000000" pitchFamily="50" charset="-128"/>
                <a:ea typeface="HG丸ｺﾞｼｯｸM-PRO" panose="020F0600000000000000" pitchFamily="50" charset="-128"/>
              </a:rPr>
              <a:t>６－６．応援経費にかかる費用精算</a:t>
            </a:r>
          </a:p>
        </p:txBody>
      </p:sp>
      <p:sp>
        <p:nvSpPr>
          <p:cNvPr id="24" name="Rectangle 2">
            <a:extLst>
              <a:ext uri="{FF2B5EF4-FFF2-40B4-BE49-F238E27FC236}">
                <a16:creationId xmlns:a16="http://schemas.microsoft.com/office/drawing/2014/main" id="{F617D804-42CC-48E3-823E-7AA7EEC4FCB1}"/>
              </a:ext>
            </a:extLst>
          </p:cNvPr>
          <p:cNvSpPr txBox="1">
            <a:spLocks noChangeArrowheads="1"/>
          </p:cNvSpPr>
          <p:nvPr/>
        </p:nvSpPr>
        <p:spPr bwMode="auto">
          <a:xfrm>
            <a:off x="155103" y="1033199"/>
            <a:ext cx="8568952" cy="1555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000" kern="0" dirty="0">
                <a:latin typeface="HG丸ｺﾞｼｯｸM-PRO" panose="020F0600000000000000" pitchFamily="50" charset="-128"/>
                <a:ea typeface="HG丸ｺﾞｼｯｸM-PRO" panose="020F0600000000000000" pitchFamily="50" charset="-128"/>
              </a:rPr>
              <a:t>（２）応急復旧に係る経費の精算</a:t>
            </a:r>
            <a:endParaRPr lang="en-US" altLang="ja-JP" sz="2000" kern="0" dirty="0">
              <a:latin typeface="HG丸ｺﾞｼｯｸM-PRO" panose="020F0600000000000000" pitchFamily="50" charset="-128"/>
              <a:ea typeface="HG丸ｺﾞｼｯｸM-PRO" panose="020F0600000000000000" pitchFamily="50" charset="-128"/>
            </a:endParaRPr>
          </a:p>
          <a:p>
            <a:pPr marL="800100" lvl="1" indent="-342900" algn="l" eaLnBrk="1" hangingPunct="1">
              <a:buFont typeface="Wingdings" panose="05000000000000000000" pitchFamily="2" charset="2"/>
              <a:buChar char="Ø"/>
              <a:defRPr/>
            </a:pPr>
            <a:r>
              <a:rPr lang="ja-JP" altLang="en-US" sz="2000" kern="0" dirty="0">
                <a:solidFill>
                  <a:schemeClr val="tx1"/>
                </a:solidFill>
                <a:latin typeface="HG丸ｺﾞｼｯｸM-PRO" panose="020F0600000000000000" pitchFamily="50" charset="-128"/>
                <a:ea typeface="HG丸ｺﾞｼｯｸM-PRO" panose="020F0600000000000000" pitchFamily="50" charset="-128"/>
              </a:rPr>
              <a:t>応援水道事業体、受援水道事業体間で協議し、二者間にて直接費用を精算する</a:t>
            </a:r>
          </a:p>
          <a:p>
            <a:pPr marL="800100" lvl="1" indent="-342900" algn="l" eaLnBrk="1" hangingPunct="1">
              <a:buFont typeface="Wingdings" panose="05000000000000000000" pitchFamily="2" charset="2"/>
              <a:buChar char="Ø"/>
              <a:defRPr/>
            </a:pPr>
            <a:endParaRPr lang="ja-JP" altLang="en-US" sz="2000" kern="0" dirty="0">
              <a:latin typeface="HG丸ｺﾞｼｯｸM-PRO" panose="020F0600000000000000" pitchFamily="50" charset="-128"/>
              <a:ea typeface="HG丸ｺﾞｼｯｸM-PRO" panose="020F0600000000000000" pitchFamily="50" charset="-128"/>
            </a:endParaRPr>
          </a:p>
        </p:txBody>
      </p:sp>
      <p:grpSp>
        <p:nvGrpSpPr>
          <p:cNvPr id="21" name="グループ化 20">
            <a:extLst>
              <a:ext uri="{FF2B5EF4-FFF2-40B4-BE49-F238E27FC236}">
                <a16:creationId xmlns:a16="http://schemas.microsoft.com/office/drawing/2014/main" id="{C6E5643E-C02F-44C4-B2D1-9BB41214BDAC}"/>
              </a:ext>
            </a:extLst>
          </p:cNvPr>
          <p:cNvGrpSpPr/>
          <p:nvPr/>
        </p:nvGrpSpPr>
        <p:grpSpPr>
          <a:xfrm>
            <a:off x="679322" y="2486776"/>
            <a:ext cx="7785355" cy="3564221"/>
            <a:chOff x="1391245" y="4293096"/>
            <a:chExt cx="3831729" cy="1582341"/>
          </a:xfrm>
        </p:grpSpPr>
        <p:sp>
          <p:nvSpPr>
            <p:cNvPr id="25" name="額縁 1">
              <a:extLst>
                <a:ext uri="{FF2B5EF4-FFF2-40B4-BE49-F238E27FC236}">
                  <a16:creationId xmlns:a16="http://schemas.microsoft.com/office/drawing/2014/main" id="{CF7DC0E1-F6C4-4BFA-854C-CBD2EE4952FA}"/>
                </a:ext>
              </a:extLst>
            </p:cNvPr>
            <p:cNvSpPr/>
            <p:nvPr/>
          </p:nvSpPr>
          <p:spPr>
            <a:xfrm>
              <a:off x="1391245" y="4293096"/>
              <a:ext cx="364331" cy="1582341"/>
            </a:xfrm>
            <a:prstGeom prst="bevel">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1600" dirty="0">
                  <a:latin typeface="HG丸ｺﾞｼｯｸM-PRO" panose="020F0600000000000000" pitchFamily="50" charset="-128"/>
                  <a:ea typeface="HG丸ｺﾞｼｯｸM-PRO" panose="020F0600000000000000" pitchFamily="50" charset="-128"/>
                </a:rPr>
                <a:t>応援水道事業体</a:t>
              </a:r>
            </a:p>
          </p:txBody>
        </p:sp>
        <p:sp>
          <p:nvSpPr>
            <p:cNvPr id="26" name="額縁 5">
              <a:extLst>
                <a:ext uri="{FF2B5EF4-FFF2-40B4-BE49-F238E27FC236}">
                  <a16:creationId xmlns:a16="http://schemas.microsoft.com/office/drawing/2014/main" id="{00DD3377-5DCF-48CC-8607-CE4ABF7519AA}"/>
                </a:ext>
              </a:extLst>
            </p:cNvPr>
            <p:cNvSpPr/>
            <p:nvPr/>
          </p:nvSpPr>
          <p:spPr>
            <a:xfrm>
              <a:off x="4858643" y="4293096"/>
              <a:ext cx="364331" cy="1582341"/>
            </a:xfrm>
            <a:prstGeom prst="bevel">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1600" dirty="0">
                  <a:latin typeface="HG丸ｺﾞｼｯｸM-PRO" panose="020F0600000000000000" pitchFamily="50" charset="-128"/>
                  <a:ea typeface="HG丸ｺﾞｼｯｸM-PRO" panose="020F0600000000000000" pitchFamily="50" charset="-128"/>
                </a:rPr>
                <a:t>受援水道事業体</a:t>
              </a:r>
            </a:p>
          </p:txBody>
        </p:sp>
        <p:cxnSp>
          <p:nvCxnSpPr>
            <p:cNvPr id="27" name="直線矢印コネクタ 26">
              <a:extLst>
                <a:ext uri="{FF2B5EF4-FFF2-40B4-BE49-F238E27FC236}">
                  <a16:creationId xmlns:a16="http://schemas.microsoft.com/office/drawing/2014/main" id="{C659F374-5DC0-4789-929A-9725417B551A}"/>
                </a:ext>
              </a:extLst>
            </p:cNvPr>
            <p:cNvCxnSpPr/>
            <p:nvPr/>
          </p:nvCxnSpPr>
          <p:spPr>
            <a:xfrm>
              <a:off x="1888793" y="4403899"/>
              <a:ext cx="2953047" cy="0"/>
            </a:xfrm>
            <a:prstGeom prst="straightConnector1">
              <a:avLst/>
            </a:prstGeom>
            <a:ln w="38100">
              <a:solidFill>
                <a:srgbClr val="00B0F0"/>
              </a:solidFill>
              <a:headEnd type="none"/>
              <a:tailEnd type="triangle"/>
            </a:ln>
          </p:spPr>
          <p:style>
            <a:lnRef idx="1">
              <a:schemeClr val="dk1"/>
            </a:lnRef>
            <a:fillRef idx="0">
              <a:schemeClr val="dk1"/>
            </a:fillRef>
            <a:effectRef idx="0">
              <a:schemeClr val="dk1"/>
            </a:effectRef>
            <a:fontRef idx="minor">
              <a:schemeClr val="tx1"/>
            </a:fontRef>
          </p:style>
        </p:cxnSp>
        <p:sp>
          <p:nvSpPr>
            <p:cNvPr id="28" name="テキスト ボックス 9">
              <a:extLst>
                <a:ext uri="{FF2B5EF4-FFF2-40B4-BE49-F238E27FC236}">
                  <a16:creationId xmlns:a16="http://schemas.microsoft.com/office/drawing/2014/main" id="{F3618352-0AFE-434A-B768-FD75F00FC68C}"/>
                </a:ext>
              </a:extLst>
            </p:cNvPr>
            <p:cNvSpPr txBox="1">
              <a:spLocks noChangeArrowheads="1"/>
            </p:cNvSpPr>
            <p:nvPr/>
          </p:nvSpPr>
          <p:spPr bwMode="auto">
            <a:xfrm>
              <a:off x="1857820" y="4401331"/>
              <a:ext cx="2770165" cy="17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600" dirty="0">
                  <a:latin typeface="HG丸ｺﾞｼｯｸM-PRO" panose="020F0600000000000000" pitchFamily="50" charset="-128"/>
                  <a:ea typeface="HG丸ｺﾞｼｯｸM-PRO" panose="020F0600000000000000" pitchFamily="50" charset="-128"/>
                </a:rPr>
                <a:t>① 管路修理報告書</a:t>
              </a:r>
              <a:r>
                <a:rPr lang="ja-JP" altLang="en-US" sz="1200" dirty="0">
                  <a:latin typeface="HG丸ｺﾞｼｯｸM-PRO" panose="020F0600000000000000" pitchFamily="50" charset="-128"/>
                  <a:ea typeface="HG丸ｺﾞｼｯｸM-PRO" panose="020F0600000000000000" pitchFamily="50" charset="-128"/>
                </a:rPr>
                <a:t>（様式</a:t>
              </a:r>
              <a:r>
                <a:rPr lang="en-US" altLang="ja-JP" sz="1200" dirty="0">
                  <a:latin typeface="HG丸ｺﾞｼｯｸM-PRO" panose="020F0600000000000000" pitchFamily="50" charset="-128"/>
                  <a:ea typeface="HG丸ｺﾞｼｯｸM-PRO" panose="020F0600000000000000" pitchFamily="50" charset="-128"/>
                </a:rPr>
                <a:t>20</a:t>
              </a:r>
              <a:r>
                <a:rPr lang="ja-JP" altLang="en-US" sz="12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・写真等を送付</a:t>
              </a:r>
              <a:endParaRPr lang="en-US" altLang="ja-JP" sz="1600" dirty="0">
                <a:latin typeface="HG丸ｺﾞｼｯｸM-PRO" panose="020F0600000000000000" pitchFamily="50" charset="-128"/>
                <a:ea typeface="HG丸ｺﾞｼｯｸM-PRO" panose="020F0600000000000000" pitchFamily="50" charset="-128"/>
              </a:endParaRPr>
            </a:p>
          </p:txBody>
        </p:sp>
        <p:cxnSp>
          <p:nvCxnSpPr>
            <p:cNvPr id="29" name="直線矢印コネクタ 28">
              <a:extLst>
                <a:ext uri="{FF2B5EF4-FFF2-40B4-BE49-F238E27FC236}">
                  <a16:creationId xmlns:a16="http://schemas.microsoft.com/office/drawing/2014/main" id="{E8D01017-5AEB-4415-B65A-C48C5FDD69F7}"/>
                </a:ext>
              </a:extLst>
            </p:cNvPr>
            <p:cNvCxnSpPr/>
            <p:nvPr/>
          </p:nvCxnSpPr>
          <p:spPr>
            <a:xfrm>
              <a:off x="1857821" y="5659602"/>
              <a:ext cx="2952155" cy="0"/>
            </a:xfrm>
            <a:prstGeom prst="straightConnector1">
              <a:avLst/>
            </a:prstGeom>
            <a:ln w="38100">
              <a:solidFill>
                <a:srgbClr val="00B0F0"/>
              </a:solidFill>
              <a:headEnd type="triangle"/>
              <a:tailEnd type="none"/>
            </a:ln>
          </p:spPr>
          <p:style>
            <a:lnRef idx="1">
              <a:schemeClr val="dk1"/>
            </a:lnRef>
            <a:fillRef idx="0">
              <a:schemeClr val="dk1"/>
            </a:fillRef>
            <a:effectRef idx="0">
              <a:schemeClr val="dk1"/>
            </a:effectRef>
            <a:fontRef idx="minor">
              <a:schemeClr val="tx1"/>
            </a:fontRef>
          </p:style>
        </p:cxnSp>
        <p:sp>
          <p:nvSpPr>
            <p:cNvPr id="30" name="テキスト ボックス 29">
              <a:extLst>
                <a:ext uri="{FF2B5EF4-FFF2-40B4-BE49-F238E27FC236}">
                  <a16:creationId xmlns:a16="http://schemas.microsoft.com/office/drawing/2014/main" id="{ABA6E224-B2DF-47FE-8222-A9F7081CF18D}"/>
                </a:ext>
              </a:extLst>
            </p:cNvPr>
            <p:cNvSpPr txBox="1">
              <a:spLocks noChangeArrowheads="1"/>
            </p:cNvSpPr>
            <p:nvPr/>
          </p:nvSpPr>
          <p:spPr bwMode="auto">
            <a:xfrm>
              <a:off x="2326630" y="4717633"/>
              <a:ext cx="2498751" cy="4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600" dirty="0">
                  <a:latin typeface="HG丸ｺﾞｼｯｸM-PRO" panose="020F0600000000000000" pitchFamily="50" charset="-128"/>
                  <a:ea typeface="HG丸ｺﾞｼｯｸM-PRO" panose="020F0600000000000000" pitchFamily="50" charset="-128"/>
                </a:rPr>
                <a:t>② 支払可能時期を判断の上、以下を送付</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ア　被災事業体の押印した協定書（２通）</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イ　請求書送付依頼</a:t>
              </a:r>
              <a:endParaRPr lang="en-US" altLang="ja-JP" sz="1600" dirty="0">
                <a:latin typeface="HG丸ｺﾞｼｯｸM-PRO" panose="020F0600000000000000" pitchFamily="50" charset="-128"/>
                <a:ea typeface="HG丸ｺﾞｼｯｸM-PRO" panose="020F0600000000000000" pitchFamily="50" charset="-128"/>
              </a:endParaRPr>
            </a:p>
          </p:txBody>
        </p:sp>
        <p:cxnSp>
          <p:nvCxnSpPr>
            <p:cNvPr id="31" name="直線矢印コネクタ 30">
              <a:extLst>
                <a:ext uri="{FF2B5EF4-FFF2-40B4-BE49-F238E27FC236}">
                  <a16:creationId xmlns:a16="http://schemas.microsoft.com/office/drawing/2014/main" id="{3F96C226-FC71-42CB-8DC7-9F1B429FC35F}"/>
                </a:ext>
              </a:extLst>
            </p:cNvPr>
            <p:cNvCxnSpPr/>
            <p:nvPr/>
          </p:nvCxnSpPr>
          <p:spPr>
            <a:xfrm>
              <a:off x="1857821" y="5244667"/>
              <a:ext cx="2953048" cy="0"/>
            </a:xfrm>
            <a:prstGeom prst="straightConnector1">
              <a:avLst/>
            </a:prstGeom>
            <a:ln w="38100">
              <a:solidFill>
                <a:srgbClr val="00B0F0"/>
              </a:solidFill>
              <a:headEnd type="none"/>
              <a:tailEnd type="triangle"/>
            </a:ln>
          </p:spPr>
          <p:style>
            <a:lnRef idx="1">
              <a:schemeClr val="dk1"/>
            </a:lnRef>
            <a:fillRef idx="0">
              <a:schemeClr val="dk1"/>
            </a:fillRef>
            <a:effectRef idx="0">
              <a:schemeClr val="dk1"/>
            </a:effectRef>
            <a:fontRef idx="minor">
              <a:schemeClr val="tx1"/>
            </a:fontRef>
          </p:style>
        </p:cxnSp>
        <p:sp>
          <p:nvSpPr>
            <p:cNvPr id="32" name="テキスト ボックス 31">
              <a:extLst>
                <a:ext uri="{FF2B5EF4-FFF2-40B4-BE49-F238E27FC236}">
                  <a16:creationId xmlns:a16="http://schemas.microsoft.com/office/drawing/2014/main" id="{932761C5-D4DA-46FB-AC97-C8FA236CED1F}"/>
                </a:ext>
              </a:extLst>
            </p:cNvPr>
            <p:cNvSpPr txBox="1">
              <a:spLocks noChangeArrowheads="1"/>
            </p:cNvSpPr>
            <p:nvPr/>
          </p:nvSpPr>
          <p:spPr bwMode="auto">
            <a:xfrm>
              <a:off x="1831571" y="5242872"/>
              <a:ext cx="3027071" cy="17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600" dirty="0">
                  <a:latin typeface="HG丸ｺﾞｼｯｸM-PRO" panose="020F0600000000000000" pitchFamily="50" charset="-128"/>
                  <a:ea typeface="HG丸ｺﾞｼｯｸM-PRO" panose="020F0600000000000000" pitchFamily="50" charset="-128"/>
                </a:rPr>
                <a:t>③ 応援事業体が押印した協定書（１通）・請求書を送付</a:t>
              </a:r>
              <a:endParaRPr lang="en-US" altLang="ja-JP" sz="1600" dirty="0">
                <a:latin typeface="HG丸ｺﾞｼｯｸM-PRO" panose="020F0600000000000000" pitchFamily="50" charset="-128"/>
                <a:ea typeface="HG丸ｺﾞｼｯｸM-PRO" panose="020F0600000000000000" pitchFamily="50" charset="-128"/>
              </a:endParaRPr>
            </a:p>
          </p:txBody>
        </p:sp>
        <p:cxnSp>
          <p:nvCxnSpPr>
            <p:cNvPr id="33" name="直線矢印コネクタ 32">
              <a:extLst>
                <a:ext uri="{FF2B5EF4-FFF2-40B4-BE49-F238E27FC236}">
                  <a16:creationId xmlns:a16="http://schemas.microsoft.com/office/drawing/2014/main" id="{DFD8F915-033E-42F7-92C4-438677D89ABF}"/>
                </a:ext>
              </a:extLst>
            </p:cNvPr>
            <p:cNvCxnSpPr/>
            <p:nvPr/>
          </p:nvCxnSpPr>
          <p:spPr>
            <a:xfrm>
              <a:off x="1889686" y="4722978"/>
              <a:ext cx="2952155" cy="0"/>
            </a:xfrm>
            <a:prstGeom prst="straightConnector1">
              <a:avLst/>
            </a:prstGeom>
            <a:ln w="38100">
              <a:solidFill>
                <a:srgbClr val="00B0F0"/>
              </a:solidFill>
              <a:headEnd type="triangle"/>
              <a:tailEnd type="none"/>
            </a:ln>
          </p:spPr>
          <p:style>
            <a:lnRef idx="1">
              <a:schemeClr val="dk1"/>
            </a:lnRef>
            <a:fillRef idx="0">
              <a:schemeClr val="dk1"/>
            </a:fillRef>
            <a:effectRef idx="0">
              <a:schemeClr val="dk1"/>
            </a:effectRef>
            <a:fontRef idx="minor">
              <a:schemeClr val="tx1"/>
            </a:fontRef>
          </p:style>
        </p:cxnSp>
        <p:sp>
          <p:nvSpPr>
            <p:cNvPr id="34" name="テキスト ボックス 33">
              <a:extLst>
                <a:ext uri="{FF2B5EF4-FFF2-40B4-BE49-F238E27FC236}">
                  <a16:creationId xmlns:a16="http://schemas.microsoft.com/office/drawing/2014/main" id="{BFAD1BA9-2987-4F1D-8CAE-65F887B40F34}"/>
                </a:ext>
              </a:extLst>
            </p:cNvPr>
            <p:cNvSpPr txBox="1">
              <a:spLocks noChangeArrowheads="1"/>
            </p:cNvSpPr>
            <p:nvPr/>
          </p:nvSpPr>
          <p:spPr bwMode="auto">
            <a:xfrm>
              <a:off x="3981450" y="5657405"/>
              <a:ext cx="877193" cy="150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600" dirty="0">
                  <a:latin typeface="HG丸ｺﾞｼｯｸM-PRO" panose="020F0600000000000000" pitchFamily="50" charset="-128"/>
                  <a:ea typeface="HG丸ｺﾞｼｯｸM-PRO" panose="020F0600000000000000" pitchFamily="50" charset="-128"/>
                </a:rPr>
                <a:t>④ 支払い</a:t>
              </a:r>
              <a:endParaRPr lang="en-US" altLang="ja-JP" sz="1600" dirty="0">
                <a:latin typeface="HG丸ｺﾞｼｯｸM-PRO" panose="020F0600000000000000" pitchFamily="50" charset="-128"/>
                <a:ea typeface="HG丸ｺﾞｼｯｸM-PRO" panose="020F0600000000000000" pitchFamily="50" charset="-128"/>
              </a:endParaRPr>
            </a:p>
          </p:txBody>
        </p:sp>
      </p:grpSp>
      <p:sp>
        <p:nvSpPr>
          <p:cNvPr id="18" name="フッター プレースホルダー 1">
            <a:extLst>
              <a:ext uri="{FF2B5EF4-FFF2-40B4-BE49-F238E27FC236}">
                <a16:creationId xmlns:a16="http://schemas.microsoft.com/office/drawing/2014/main" id="{4080834C-F025-401E-8FBC-FCDABC1C680C}"/>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29885039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74649943"/>
              </p:ext>
            </p:extLst>
          </p:nvPr>
        </p:nvGraphicFramePr>
        <p:xfrm>
          <a:off x="308884" y="958672"/>
          <a:ext cx="8526231" cy="5328333"/>
        </p:xfrm>
        <a:graphic>
          <a:graphicData uri="http://schemas.openxmlformats.org/drawingml/2006/table">
            <a:tbl>
              <a:tblPr>
                <a:tableStyleId>{5C22544A-7EE6-4342-B048-85BDC9FD1C3A}</a:tableStyleId>
              </a:tblPr>
              <a:tblGrid>
                <a:gridCol w="806732">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1800200">
                  <a:extLst>
                    <a:ext uri="{9D8B030D-6E8A-4147-A177-3AD203B41FA5}">
                      <a16:colId xmlns:a16="http://schemas.microsoft.com/office/drawing/2014/main" val="20005"/>
                    </a:ext>
                  </a:extLst>
                </a:gridCol>
                <a:gridCol w="2390907">
                  <a:extLst>
                    <a:ext uri="{9D8B030D-6E8A-4147-A177-3AD203B41FA5}">
                      <a16:colId xmlns:a16="http://schemas.microsoft.com/office/drawing/2014/main" val="20006"/>
                    </a:ext>
                  </a:extLst>
                </a:gridCol>
              </a:tblGrid>
              <a:tr h="323561">
                <a:tc>
                  <a:txBody>
                    <a:bodyPr/>
                    <a:lstStyle/>
                    <a:p>
                      <a:pPr algn="ctr">
                        <a:spcAft>
                          <a:spcPts val="0"/>
                        </a:spcAft>
                      </a:pPr>
                      <a:r>
                        <a:rPr lang="ja-JP" sz="1200" b="1" dirty="0">
                          <a:solidFill>
                            <a:schemeClr val="bg1"/>
                          </a:solidFill>
                          <a:effectLst/>
                          <a:latin typeface="メイリオ" panose="020B0604030504040204" pitchFamily="50" charset="-128"/>
                          <a:ea typeface="メイリオ" panose="020B0604030504040204" pitchFamily="50" charset="-128"/>
                        </a:rPr>
                        <a:t>経費区分</a:t>
                      </a:r>
                      <a:endParaRPr lang="ja-JP" sz="12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ja-JP" sz="1200" b="1" dirty="0">
                          <a:solidFill>
                            <a:schemeClr val="bg1"/>
                          </a:solidFill>
                          <a:effectLst/>
                          <a:latin typeface="メイリオ" panose="020B0604030504040204" pitchFamily="50" charset="-128"/>
                          <a:ea typeface="メイリオ" panose="020B0604030504040204" pitchFamily="50" charset="-128"/>
                        </a:rPr>
                        <a:t>措 置 先</a:t>
                      </a:r>
                      <a:endParaRPr lang="ja-JP" sz="12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ja-JP" sz="1200" b="1" dirty="0">
                          <a:solidFill>
                            <a:schemeClr val="bg1"/>
                          </a:solidFill>
                          <a:effectLst/>
                          <a:latin typeface="メイリオ" panose="020B0604030504040204" pitchFamily="50" charset="-128"/>
                          <a:ea typeface="メイリオ" panose="020B0604030504040204" pitchFamily="50" charset="-128"/>
                        </a:rPr>
                        <a:t>関係省</a:t>
                      </a:r>
                      <a:r>
                        <a:rPr lang="ja-JP" altLang="en-US" sz="1200" b="1" dirty="0">
                          <a:solidFill>
                            <a:schemeClr val="bg1"/>
                          </a:solidFill>
                          <a:effectLst/>
                          <a:latin typeface="メイリオ" panose="020B0604030504040204" pitchFamily="50" charset="-128"/>
                          <a:ea typeface="メイリオ" panose="020B0604030504040204" pitchFamily="50" charset="-128"/>
                        </a:rPr>
                        <a:t>府</a:t>
                      </a:r>
                      <a:endParaRPr lang="ja-JP" sz="12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ja-JP" sz="1200" b="1" dirty="0">
                          <a:solidFill>
                            <a:schemeClr val="bg1"/>
                          </a:solidFill>
                          <a:effectLst/>
                          <a:latin typeface="メイリオ" panose="020B0604030504040204" pitchFamily="50" charset="-128"/>
                          <a:ea typeface="メイリオ" panose="020B0604030504040204" pitchFamily="50" charset="-128"/>
                        </a:rPr>
                        <a:t>根拠法令等</a:t>
                      </a:r>
                      <a:endParaRPr lang="ja-JP" sz="12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ja-JP" sz="1200" b="1" dirty="0">
                          <a:solidFill>
                            <a:schemeClr val="bg1"/>
                          </a:solidFill>
                          <a:effectLst/>
                          <a:latin typeface="メイリオ" panose="020B0604030504040204" pitchFamily="50" charset="-128"/>
                          <a:ea typeface="メイリオ" panose="020B0604030504040204" pitchFamily="50" charset="-128"/>
                        </a:rPr>
                        <a:t>措置財源</a:t>
                      </a:r>
                      <a:endParaRPr lang="ja-JP" sz="12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ja-JP" sz="1200" b="1" dirty="0">
                          <a:solidFill>
                            <a:schemeClr val="bg1"/>
                          </a:solidFill>
                          <a:effectLst/>
                          <a:latin typeface="メイリオ" panose="020B0604030504040204" pitchFamily="50" charset="-128"/>
                          <a:ea typeface="メイリオ" panose="020B0604030504040204" pitchFamily="50" charset="-128"/>
                        </a:rPr>
                        <a:t>比　　率</a:t>
                      </a:r>
                      <a:endParaRPr lang="ja-JP" sz="12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ja-JP" sz="1200" b="1" dirty="0">
                          <a:solidFill>
                            <a:schemeClr val="bg1"/>
                          </a:solidFill>
                          <a:effectLst/>
                          <a:latin typeface="メイリオ" panose="020B0604030504040204" pitchFamily="50" charset="-128"/>
                          <a:ea typeface="メイリオ" panose="020B0604030504040204" pitchFamily="50" charset="-128"/>
                        </a:rPr>
                        <a:t>備　</a:t>
                      </a:r>
                      <a:r>
                        <a:rPr lang="ja-JP" altLang="en-US" sz="1200" b="1" dirty="0">
                          <a:solidFill>
                            <a:schemeClr val="bg1"/>
                          </a:solidFill>
                          <a:effectLst/>
                          <a:latin typeface="メイリオ" panose="020B0604030504040204" pitchFamily="50" charset="-128"/>
                          <a:ea typeface="メイリオ" panose="020B0604030504040204" pitchFamily="50" charset="-128"/>
                        </a:rPr>
                        <a:t>　　</a:t>
                      </a:r>
                      <a:r>
                        <a:rPr lang="ja-JP" sz="1200" b="1" dirty="0">
                          <a:solidFill>
                            <a:schemeClr val="bg1"/>
                          </a:solidFill>
                          <a:effectLst/>
                          <a:latin typeface="メイリオ" panose="020B0604030504040204" pitchFamily="50" charset="-128"/>
                          <a:ea typeface="メイリオ" panose="020B0604030504040204" pitchFamily="50" charset="-128"/>
                        </a:rPr>
                        <a:t>　考</a:t>
                      </a:r>
                      <a:endParaRPr lang="ja-JP" sz="12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3548852">
                <a:tc rowSpan="2">
                  <a:txBody>
                    <a:bodyPr/>
                    <a:lstStyle/>
                    <a:p>
                      <a:pPr algn="ctr">
                        <a:spcAft>
                          <a:spcPts val="0"/>
                        </a:spcAft>
                      </a:pPr>
                      <a:r>
                        <a:rPr lang="ja-JP" sz="1200" b="1" dirty="0">
                          <a:solidFill>
                            <a:srgbClr val="002060"/>
                          </a:solidFill>
                          <a:effectLst/>
                          <a:latin typeface="メイリオ" panose="020B0604030504040204" pitchFamily="50" charset="-128"/>
                          <a:ea typeface="メイリオ" panose="020B0604030504040204" pitchFamily="50" charset="-128"/>
                        </a:rPr>
                        <a:t>応急給水</a:t>
                      </a:r>
                      <a:endParaRPr lang="ja-JP" altLang="en-US" sz="1200" b="1" dirty="0">
                        <a:solidFill>
                          <a:srgbClr val="002060"/>
                        </a:solidFill>
                        <a:effectLst/>
                        <a:latin typeface="メイリオ" panose="020B0604030504040204" pitchFamily="50" charset="-128"/>
                        <a:ea typeface="メイリオ" panose="020B0604030504040204" pitchFamily="50" charset="-128"/>
                      </a:endParaRPr>
                    </a:p>
                    <a:p>
                      <a:pPr algn="ctr">
                        <a:spcAft>
                          <a:spcPts val="0"/>
                        </a:spcAft>
                      </a:pPr>
                      <a:endParaRPr lang="ja-JP" altLang="en-US" sz="1200" b="1" dirty="0">
                        <a:solidFill>
                          <a:srgbClr val="002060"/>
                        </a:solidFill>
                        <a:effectLst/>
                        <a:latin typeface="メイリオ" panose="020B0604030504040204" pitchFamily="50" charset="-128"/>
                        <a:ea typeface="メイリオ" panose="020B0604030504040204" pitchFamily="50" charset="-128"/>
                      </a:endParaRPr>
                    </a:p>
                    <a:p>
                      <a:pPr algn="ctr">
                        <a:spcAft>
                          <a:spcPts val="0"/>
                        </a:spcAft>
                      </a:pPr>
                      <a:r>
                        <a:rPr lang="ja-JP" sz="1200" b="1" dirty="0">
                          <a:solidFill>
                            <a:srgbClr val="002060"/>
                          </a:solidFill>
                          <a:effectLst/>
                          <a:latin typeface="メイリオ" panose="020B0604030504040204" pitchFamily="50" charset="-128"/>
                          <a:ea typeface="メイリオ" panose="020B0604030504040204" pitchFamily="50" charset="-128"/>
                        </a:rPr>
                        <a:t>経</a:t>
                      </a:r>
                      <a:r>
                        <a:rPr lang="en-US" altLang="ja-JP" sz="1200" b="1" dirty="0">
                          <a:solidFill>
                            <a:srgbClr val="002060"/>
                          </a:solidFill>
                          <a:effectLst/>
                          <a:latin typeface="メイリオ" panose="020B0604030504040204" pitchFamily="50" charset="-128"/>
                          <a:ea typeface="メイリオ" panose="020B0604030504040204" pitchFamily="50" charset="-128"/>
                        </a:rPr>
                        <a:t> </a:t>
                      </a:r>
                      <a:r>
                        <a:rPr lang="ja-JP" altLang="en-US" sz="1200" b="1" dirty="0">
                          <a:solidFill>
                            <a:srgbClr val="002060"/>
                          </a:solidFill>
                          <a:effectLst/>
                          <a:latin typeface="メイリオ" panose="020B0604030504040204" pitchFamily="50" charset="-128"/>
                          <a:ea typeface="メイリオ" panose="020B0604030504040204" pitchFamily="50" charset="-128"/>
                        </a:rPr>
                        <a:t>　 </a:t>
                      </a:r>
                      <a:r>
                        <a:rPr lang="ja-JP" sz="1200" b="1" dirty="0">
                          <a:solidFill>
                            <a:srgbClr val="002060"/>
                          </a:solidFill>
                          <a:effectLst/>
                          <a:latin typeface="メイリオ" panose="020B0604030504040204" pitchFamily="50" charset="-128"/>
                          <a:ea typeface="メイリオ" panose="020B0604030504040204" pitchFamily="50" charset="-128"/>
                        </a:rPr>
                        <a:t>費</a:t>
                      </a:r>
                      <a:endParaRPr lang="ja-JP"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dirty="0">
                          <a:solidFill>
                            <a:srgbClr val="002060"/>
                          </a:solidFill>
                          <a:effectLst/>
                          <a:latin typeface="メイリオ" panose="020B0604030504040204" pitchFamily="50" charset="-128"/>
                          <a:ea typeface="メイリオ" panose="020B0604030504040204" pitchFamily="50" charset="-128"/>
                        </a:rPr>
                        <a:t>被災都市</a:t>
                      </a:r>
                      <a:endParaRPr lang="en-US" altLang="ja-JP" sz="1200" b="1" dirty="0">
                        <a:solidFill>
                          <a:srgbClr val="002060"/>
                        </a:solidFill>
                        <a:effectLst/>
                        <a:latin typeface="メイリオ" panose="020B0604030504040204" pitchFamily="50" charset="-128"/>
                        <a:ea typeface="メイリオ" panose="020B0604030504040204" pitchFamily="50" charset="-128"/>
                      </a:endParaRPr>
                    </a:p>
                    <a:p>
                      <a:pPr algn="ctr">
                        <a:spcAft>
                          <a:spcPts val="0"/>
                        </a:spcAft>
                      </a:pPr>
                      <a:endParaRPr lang="ja-JP" sz="1200" b="1" dirty="0">
                        <a:solidFill>
                          <a:srgbClr val="002060"/>
                        </a:solidFill>
                        <a:effectLst/>
                        <a:latin typeface="メイリオ" panose="020B0604030504040204" pitchFamily="50" charset="-128"/>
                        <a:ea typeface="メイリオ" panose="020B0604030504040204" pitchFamily="50" charset="-128"/>
                      </a:endParaRPr>
                    </a:p>
                    <a:p>
                      <a:pPr algn="ctr">
                        <a:spcAft>
                          <a:spcPts val="0"/>
                        </a:spcAft>
                      </a:pPr>
                      <a:r>
                        <a:rPr lang="ja-JP" sz="1200" b="1" dirty="0">
                          <a:solidFill>
                            <a:srgbClr val="002060"/>
                          </a:solidFill>
                          <a:effectLst/>
                          <a:latin typeface="メイリオ" panose="020B0604030504040204" pitchFamily="50" charset="-128"/>
                          <a:ea typeface="メイリオ" panose="020B0604030504040204" pitchFamily="50" charset="-128"/>
                        </a:rPr>
                        <a:t>一般会計</a:t>
                      </a:r>
                      <a:endParaRPr lang="ja-JP"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内閣府</a:t>
                      </a:r>
                      <a:endParaRPr lang="ja-JP"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dirty="0">
                          <a:solidFill>
                            <a:srgbClr val="002060"/>
                          </a:solidFill>
                          <a:effectLst/>
                          <a:latin typeface="メイリオ" panose="020B0604030504040204" pitchFamily="50" charset="-128"/>
                          <a:ea typeface="メイリオ" panose="020B0604030504040204" pitchFamily="50" charset="-128"/>
                        </a:rPr>
                        <a:t>災害救助法</a:t>
                      </a:r>
                    </a:p>
                    <a:p>
                      <a:pPr algn="ctr">
                        <a:spcAft>
                          <a:spcPts val="0"/>
                        </a:spcAft>
                      </a:pPr>
                      <a:r>
                        <a:rPr lang="ja-JP" sz="1200" b="1" dirty="0">
                          <a:solidFill>
                            <a:srgbClr val="002060"/>
                          </a:solidFill>
                          <a:effectLst/>
                          <a:latin typeface="メイリオ" panose="020B0604030504040204" pitchFamily="50" charset="-128"/>
                          <a:ea typeface="メイリオ" panose="020B0604030504040204" pitchFamily="50" charset="-128"/>
                        </a:rPr>
                        <a:t>第</a:t>
                      </a:r>
                      <a:r>
                        <a:rPr lang="en-US" altLang="ja-JP" sz="1200" b="1" dirty="0">
                          <a:solidFill>
                            <a:srgbClr val="002060"/>
                          </a:solidFill>
                          <a:effectLst/>
                          <a:latin typeface="メイリオ" panose="020B0604030504040204" pitchFamily="50" charset="-128"/>
                          <a:ea typeface="メイリオ" panose="020B0604030504040204" pitchFamily="50" charset="-128"/>
                        </a:rPr>
                        <a:t>18</a:t>
                      </a:r>
                      <a:r>
                        <a:rPr lang="ja-JP" sz="1200" b="1" dirty="0">
                          <a:solidFill>
                            <a:srgbClr val="002060"/>
                          </a:solidFill>
                          <a:effectLst/>
                          <a:latin typeface="メイリオ" panose="020B0604030504040204" pitchFamily="50" charset="-128"/>
                          <a:ea typeface="メイリオ" panose="020B0604030504040204" pitchFamily="50" charset="-128"/>
                        </a:rPr>
                        <a:t>条</a:t>
                      </a:r>
                      <a:endParaRPr lang="ja-JP"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dirty="0">
                          <a:solidFill>
                            <a:srgbClr val="002060"/>
                          </a:solidFill>
                          <a:effectLst/>
                          <a:latin typeface="メイリオ" panose="020B0604030504040204" pitchFamily="50" charset="-128"/>
                          <a:ea typeface="メイリオ" panose="020B0604030504040204" pitchFamily="50" charset="-128"/>
                        </a:rPr>
                        <a:t>都道府県</a:t>
                      </a:r>
                    </a:p>
                    <a:p>
                      <a:pPr algn="ctr">
                        <a:spcAft>
                          <a:spcPts val="0"/>
                        </a:spcAft>
                      </a:pPr>
                      <a:r>
                        <a:rPr lang="ja-JP" altLang="en-US"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等が支弁</a:t>
                      </a:r>
                      <a:endParaRPr lang="ja-JP"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都道府県が支弁した費用が</a:t>
                      </a:r>
                      <a:r>
                        <a:rPr lang="en-US" altLang="ja-JP"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100 </a:t>
                      </a:r>
                      <a:r>
                        <a:rPr lang="ja-JP" altLang="en-US"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万円以上の場合、その額の都道府県の普通税収入見込み額の割合に応じて国庫負担あり</a:t>
                      </a:r>
                      <a:endParaRPr lang="en-US" altLang="ja-JP"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l">
                        <a:spcAft>
                          <a:spcPts val="0"/>
                        </a:spcAft>
                      </a:pPr>
                      <a:endParaRPr lang="ja-JP" altLang="en-US"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l">
                        <a:spcAft>
                          <a:spcPts val="0"/>
                        </a:spcAft>
                      </a:pPr>
                      <a:r>
                        <a:rPr lang="ja-JP" altLang="en-US"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普通税収入見込みの</a:t>
                      </a:r>
                    </a:p>
                    <a:p>
                      <a:pPr algn="l">
                        <a:spcAft>
                          <a:spcPts val="0"/>
                        </a:spcAft>
                      </a:pPr>
                      <a:endParaRPr lang="en-US" altLang="ja-JP"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l">
                        <a:spcAft>
                          <a:spcPts val="0"/>
                        </a:spcAft>
                      </a:pPr>
                      <a:r>
                        <a:rPr lang="ja-JP" altLang="en-US"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ア </a:t>
                      </a:r>
                      <a:r>
                        <a:rPr lang="en-US" altLang="ja-JP"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2/100 </a:t>
                      </a:r>
                      <a:r>
                        <a:rPr lang="ja-JP" altLang="en-US"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以下の部分   </a:t>
                      </a:r>
                      <a:endParaRPr lang="en-US" altLang="ja-JP"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l">
                        <a:spcAft>
                          <a:spcPts val="0"/>
                        </a:spcAft>
                      </a:pPr>
                      <a:r>
                        <a:rPr lang="en-US" altLang="ja-JP"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50/100</a:t>
                      </a:r>
                    </a:p>
                    <a:p>
                      <a:pPr algn="l">
                        <a:spcAft>
                          <a:spcPts val="0"/>
                        </a:spcAft>
                      </a:pPr>
                      <a:endParaRPr lang="en-US" altLang="ja-JP"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l">
                        <a:spcAft>
                          <a:spcPts val="0"/>
                        </a:spcAft>
                      </a:pPr>
                      <a:r>
                        <a:rPr lang="ja-JP" altLang="en-US"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イ </a:t>
                      </a:r>
                      <a:r>
                        <a:rPr lang="en-US" altLang="ja-JP"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2/100 </a:t>
                      </a:r>
                      <a:r>
                        <a:rPr lang="ja-JP" altLang="en-US"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を超え</a:t>
                      </a:r>
                      <a:endParaRPr lang="en-US" altLang="ja-JP"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l">
                        <a:spcAft>
                          <a:spcPts val="0"/>
                        </a:spcAft>
                      </a:pPr>
                      <a:r>
                        <a:rPr lang="ja-JP" altLang="en-US"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4/100 </a:t>
                      </a:r>
                      <a:r>
                        <a:rPr lang="ja-JP" altLang="en-US"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以下の部分</a:t>
                      </a:r>
                    </a:p>
                    <a:p>
                      <a:pPr algn="l">
                        <a:spcAft>
                          <a:spcPts val="0"/>
                        </a:spcAft>
                      </a:pPr>
                      <a:r>
                        <a:rPr lang="ja-JP" altLang="en-US"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　　　　　 ⇒ </a:t>
                      </a:r>
                      <a:r>
                        <a:rPr lang="en-US" altLang="ja-JP"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80/100</a:t>
                      </a:r>
                    </a:p>
                    <a:p>
                      <a:pPr algn="l">
                        <a:spcAft>
                          <a:spcPts val="0"/>
                        </a:spcAft>
                      </a:pPr>
                      <a:endParaRPr lang="en-US" altLang="ja-JP"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l">
                        <a:spcAft>
                          <a:spcPts val="0"/>
                        </a:spcAft>
                      </a:pPr>
                      <a:r>
                        <a:rPr lang="ja-JP" altLang="en-US"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ウ </a:t>
                      </a:r>
                      <a:r>
                        <a:rPr lang="en-US" altLang="ja-JP"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4/100 </a:t>
                      </a:r>
                      <a:r>
                        <a:rPr lang="ja-JP" altLang="en-US"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を超える部分 </a:t>
                      </a:r>
                      <a:endParaRPr lang="en-US" altLang="ja-JP"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l">
                        <a:spcAft>
                          <a:spcPts val="0"/>
                        </a:spcAft>
                      </a:pPr>
                      <a:r>
                        <a:rPr lang="ja-JP" altLang="en-US"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　　　　　 ⇒ </a:t>
                      </a:r>
                      <a:r>
                        <a:rPr lang="en-US" altLang="ja-JP"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90/100</a:t>
                      </a:r>
                      <a:endParaRPr lang="ja-JP"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200" b="1" dirty="0">
                          <a:solidFill>
                            <a:srgbClr val="002060"/>
                          </a:solidFill>
                          <a:effectLst/>
                          <a:latin typeface="メイリオ" panose="020B0604030504040204" pitchFamily="50" charset="-128"/>
                          <a:ea typeface="メイリオ" panose="020B0604030504040204" pitchFamily="50" charset="-128"/>
                        </a:rPr>
                        <a:t>■災害対策基本法第</a:t>
                      </a:r>
                      <a:r>
                        <a:rPr lang="en-US" altLang="ja-JP" sz="1200" b="1" dirty="0">
                          <a:solidFill>
                            <a:srgbClr val="002060"/>
                          </a:solidFill>
                          <a:effectLst/>
                          <a:latin typeface="メイリオ" panose="020B0604030504040204" pitchFamily="50" charset="-128"/>
                          <a:ea typeface="メイリオ" panose="020B0604030504040204" pitchFamily="50" charset="-128"/>
                        </a:rPr>
                        <a:t>67 </a:t>
                      </a:r>
                      <a:r>
                        <a:rPr lang="ja-JP" altLang="en-US" sz="1200" b="1" dirty="0">
                          <a:solidFill>
                            <a:srgbClr val="002060"/>
                          </a:solidFill>
                          <a:effectLst/>
                          <a:latin typeface="メイリオ" panose="020B0604030504040204" pitchFamily="50" charset="-128"/>
                          <a:ea typeface="メイリオ" panose="020B0604030504040204" pitchFamily="50" charset="-128"/>
                        </a:rPr>
                        <a:t>条に基</a:t>
                      </a:r>
                      <a:r>
                        <a:rPr lang="ja-JP" altLang="en-US" sz="1200" b="1" dirty="0" err="1">
                          <a:solidFill>
                            <a:srgbClr val="002060"/>
                          </a:solidFill>
                          <a:effectLst/>
                          <a:latin typeface="メイリオ" panose="020B0604030504040204" pitchFamily="50" charset="-128"/>
                          <a:ea typeface="メイリオ" panose="020B0604030504040204" pitchFamily="50" charset="-128"/>
                        </a:rPr>
                        <a:t>づ</a:t>
                      </a:r>
                      <a:endParaRPr lang="en-US" altLang="ja-JP" sz="1200" b="1" dirty="0">
                        <a:solidFill>
                          <a:srgbClr val="002060"/>
                        </a:solidFill>
                        <a:effectLst/>
                        <a:latin typeface="メイリオ" panose="020B0604030504040204" pitchFamily="50" charset="-128"/>
                        <a:ea typeface="メイリオ" panose="020B0604030504040204" pitchFamily="50" charset="-128"/>
                      </a:endParaRPr>
                    </a:p>
                    <a:p>
                      <a:pPr algn="l">
                        <a:spcAft>
                          <a:spcPts val="0"/>
                        </a:spcAft>
                      </a:pPr>
                      <a:r>
                        <a:rPr lang="en-US" altLang="ja-JP" sz="1200" b="1" dirty="0">
                          <a:solidFill>
                            <a:srgbClr val="002060"/>
                          </a:solidFill>
                          <a:effectLst/>
                          <a:latin typeface="メイリオ" panose="020B0604030504040204" pitchFamily="50" charset="-128"/>
                          <a:ea typeface="メイリオ" panose="020B0604030504040204" pitchFamily="50" charset="-128"/>
                        </a:rPr>
                        <a:t>   </a:t>
                      </a:r>
                      <a:r>
                        <a:rPr lang="ja-JP" altLang="en-US" sz="1200" b="1" dirty="0">
                          <a:solidFill>
                            <a:srgbClr val="002060"/>
                          </a:solidFill>
                          <a:effectLst/>
                          <a:latin typeface="メイリオ" panose="020B0604030504040204" pitchFamily="50" charset="-128"/>
                          <a:ea typeface="メイリオ" panose="020B0604030504040204" pitchFamily="50" charset="-128"/>
                        </a:rPr>
                        <a:t>く応援要請が必要</a:t>
                      </a:r>
                    </a:p>
                    <a:p>
                      <a:pPr algn="l">
                        <a:spcAft>
                          <a:spcPts val="0"/>
                        </a:spcAft>
                      </a:pPr>
                      <a:endParaRPr lang="en-US" altLang="ja-JP" sz="1200" b="1" dirty="0">
                        <a:solidFill>
                          <a:srgbClr val="002060"/>
                        </a:solidFill>
                        <a:effectLst/>
                        <a:latin typeface="メイリオ" panose="020B0604030504040204" pitchFamily="50" charset="-128"/>
                        <a:ea typeface="メイリオ" panose="020B0604030504040204" pitchFamily="50" charset="-128"/>
                      </a:endParaRPr>
                    </a:p>
                    <a:p>
                      <a:pPr algn="l">
                        <a:spcAft>
                          <a:spcPts val="0"/>
                        </a:spcAft>
                      </a:pPr>
                      <a:r>
                        <a:rPr lang="ja-JP" altLang="en-US" sz="1200" b="1" dirty="0">
                          <a:solidFill>
                            <a:srgbClr val="002060"/>
                          </a:solidFill>
                          <a:effectLst/>
                          <a:latin typeface="メイリオ" panose="020B0604030504040204" pitchFamily="50" charset="-128"/>
                          <a:ea typeface="メイリオ" panose="020B0604030504040204" pitchFamily="50" charset="-128"/>
                        </a:rPr>
                        <a:t>■法律上想定されている経費の</a:t>
                      </a:r>
                      <a:endParaRPr lang="en-US" altLang="ja-JP" sz="1200" b="1" dirty="0">
                        <a:solidFill>
                          <a:srgbClr val="002060"/>
                        </a:solidFill>
                        <a:effectLst/>
                        <a:latin typeface="メイリオ" panose="020B0604030504040204" pitchFamily="50" charset="-128"/>
                        <a:ea typeface="メイリオ" panose="020B0604030504040204" pitchFamily="50" charset="-128"/>
                      </a:endParaRPr>
                    </a:p>
                    <a:p>
                      <a:pPr algn="l">
                        <a:spcAft>
                          <a:spcPts val="0"/>
                        </a:spcAft>
                      </a:pPr>
                      <a:r>
                        <a:rPr lang="ja-JP" altLang="en-US" sz="1200" b="1" dirty="0">
                          <a:solidFill>
                            <a:srgbClr val="002060"/>
                          </a:solidFill>
                          <a:effectLst/>
                          <a:latin typeface="メイリオ" panose="020B0604030504040204" pitchFamily="50" charset="-128"/>
                          <a:ea typeface="メイリオ" panose="020B0604030504040204" pitchFamily="50" charset="-128"/>
                        </a:rPr>
                        <a:t>　範囲は、災害発生の日から</a:t>
                      </a:r>
                      <a:r>
                        <a:rPr lang="en-US" altLang="ja-JP" sz="1200" b="1" dirty="0">
                          <a:solidFill>
                            <a:srgbClr val="002060"/>
                          </a:solidFill>
                          <a:effectLst/>
                          <a:latin typeface="メイリオ" panose="020B0604030504040204" pitchFamily="50" charset="-128"/>
                          <a:ea typeface="メイリオ" panose="020B0604030504040204" pitchFamily="50" charset="-128"/>
                        </a:rPr>
                        <a:t>7 </a:t>
                      </a:r>
                    </a:p>
                    <a:p>
                      <a:pPr algn="l">
                        <a:spcAft>
                          <a:spcPts val="0"/>
                        </a:spcAft>
                      </a:pPr>
                      <a:r>
                        <a:rPr lang="ja-JP" altLang="en-US" sz="1200" b="1" dirty="0">
                          <a:solidFill>
                            <a:srgbClr val="002060"/>
                          </a:solidFill>
                          <a:effectLst/>
                          <a:latin typeface="メイリオ" panose="020B0604030504040204" pitchFamily="50" charset="-128"/>
                          <a:ea typeface="メイリオ" panose="020B0604030504040204" pitchFamily="50" charset="-128"/>
                        </a:rPr>
                        <a:t>　日以内</a:t>
                      </a:r>
                      <a:r>
                        <a:rPr lang="en-US" altLang="ja-JP" sz="1200" b="1" dirty="0">
                          <a:solidFill>
                            <a:srgbClr val="002060"/>
                          </a:solidFill>
                          <a:effectLst/>
                          <a:latin typeface="メイリオ" panose="020B0604030504040204" pitchFamily="50" charset="-128"/>
                          <a:ea typeface="メイリオ" panose="020B0604030504040204" pitchFamily="50" charset="-128"/>
                        </a:rPr>
                        <a:t>(</a:t>
                      </a:r>
                      <a:r>
                        <a:rPr lang="ja-JP" altLang="en-US" sz="1200" b="1" dirty="0">
                          <a:solidFill>
                            <a:srgbClr val="002060"/>
                          </a:solidFill>
                          <a:effectLst/>
                          <a:latin typeface="メイリオ" panose="020B0604030504040204" pitchFamily="50" charset="-128"/>
                          <a:ea typeface="メイリオ" panose="020B0604030504040204" pitchFamily="50" charset="-128"/>
                        </a:rPr>
                        <a:t>旧厚生省告示</a:t>
                      </a:r>
                      <a:r>
                        <a:rPr lang="en-US" altLang="ja-JP" sz="1200" b="1" dirty="0">
                          <a:solidFill>
                            <a:srgbClr val="002060"/>
                          </a:solidFill>
                          <a:effectLst/>
                          <a:latin typeface="メイリオ" panose="020B0604030504040204" pitchFamily="50" charset="-128"/>
                          <a:ea typeface="メイリオ" panose="020B0604030504040204" pitchFamily="50" charset="-128"/>
                        </a:rPr>
                        <a:t>H12</a:t>
                      </a:r>
                      <a:r>
                        <a:rPr lang="ja-JP" altLang="en-US" sz="1200" b="1" dirty="0">
                          <a:solidFill>
                            <a:srgbClr val="002060"/>
                          </a:solidFill>
                          <a:effectLst/>
                          <a:latin typeface="メイリオ" panose="020B0604030504040204" pitchFamily="50" charset="-128"/>
                          <a:ea typeface="メイリオ" panose="020B0604030504040204" pitchFamily="50" charset="-128"/>
                        </a:rPr>
                        <a:t>･</a:t>
                      </a:r>
                      <a:r>
                        <a:rPr lang="en-US" altLang="ja-JP" sz="1200" b="1" dirty="0">
                          <a:solidFill>
                            <a:srgbClr val="002060"/>
                          </a:solidFill>
                          <a:effectLst/>
                          <a:latin typeface="メイリオ" panose="020B0604030504040204" pitchFamily="50" charset="-128"/>
                          <a:ea typeface="メイリオ" panose="020B0604030504040204" pitchFamily="50" charset="-128"/>
                        </a:rPr>
                        <a:t>3</a:t>
                      </a:r>
                      <a:r>
                        <a:rPr lang="ja-JP" altLang="en-US" sz="1200" b="1" dirty="0">
                          <a:solidFill>
                            <a:srgbClr val="002060"/>
                          </a:solidFill>
                          <a:effectLst/>
                          <a:latin typeface="メイリオ" panose="020B0604030504040204" pitchFamily="50" charset="-128"/>
                          <a:ea typeface="メイリオ" panose="020B0604030504040204" pitchFamily="50" charset="-128"/>
                        </a:rPr>
                        <a:t>･</a:t>
                      </a:r>
                      <a:endParaRPr lang="en-US" altLang="ja-JP" sz="1200" b="1" dirty="0">
                        <a:solidFill>
                          <a:srgbClr val="002060"/>
                        </a:solidFill>
                        <a:effectLst/>
                        <a:latin typeface="メイリオ" panose="020B0604030504040204" pitchFamily="50" charset="-128"/>
                        <a:ea typeface="メイリオ" panose="020B0604030504040204" pitchFamily="50" charset="-128"/>
                      </a:endParaRPr>
                    </a:p>
                    <a:p>
                      <a:pPr algn="l">
                        <a:spcAft>
                          <a:spcPts val="0"/>
                        </a:spcAft>
                      </a:pPr>
                      <a:r>
                        <a:rPr lang="ja-JP" altLang="en-US" sz="1200" b="1" dirty="0">
                          <a:solidFill>
                            <a:srgbClr val="002060"/>
                          </a:solidFill>
                          <a:effectLst/>
                          <a:latin typeface="メイリオ" panose="020B0604030504040204" pitchFamily="50" charset="-128"/>
                          <a:ea typeface="メイリオ" panose="020B0604030504040204" pitchFamily="50" charset="-128"/>
                        </a:rPr>
                        <a:t>　</a:t>
                      </a:r>
                      <a:r>
                        <a:rPr lang="en-US" altLang="ja-JP" sz="1200" b="1" dirty="0">
                          <a:solidFill>
                            <a:srgbClr val="002060"/>
                          </a:solidFill>
                          <a:effectLst/>
                          <a:latin typeface="メイリオ" panose="020B0604030504040204" pitchFamily="50" charset="-128"/>
                          <a:ea typeface="メイリオ" panose="020B0604030504040204" pitchFamily="50" charset="-128"/>
                        </a:rPr>
                        <a:t>31 </a:t>
                      </a:r>
                      <a:r>
                        <a:rPr lang="ja-JP" altLang="en-US" sz="1200" b="1" dirty="0">
                          <a:solidFill>
                            <a:srgbClr val="002060"/>
                          </a:solidFill>
                          <a:effectLst/>
                          <a:latin typeface="メイリオ" panose="020B0604030504040204" pitchFamily="50" charset="-128"/>
                          <a:ea typeface="メイリオ" panose="020B0604030504040204" pitchFamily="50" charset="-128"/>
                        </a:rPr>
                        <a:t>告示第</a:t>
                      </a:r>
                      <a:r>
                        <a:rPr lang="en-US" altLang="ja-JP" sz="1200" b="1" dirty="0">
                          <a:solidFill>
                            <a:srgbClr val="002060"/>
                          </a:solidFill>
                          <a:effectLst/>
                          <a:latin typeface="メイリオ" panose="020B0604030504040204" pitchFamily="50" charset="-128"/>
                          <a:ea typeface="メイリオ" panose="020B0604030504040204" pitchFamily="50" charset="-128"/>
                        </a:rPr>
                        <a:t>144 </a:t>
                      </a:r>
                      <a:r>
                        <a:rPr lang="ja-JP" altLang="en-US" sz="1200" b="1" dirty="0">
                          <a:solidFill>
                            <a:srgbClr val="002060"/>
                          </a:solidFill>
                          <a:effectLst/>
                          <a:latin typeface="メイリオ" panose="020B0604030504040204" pitchFamily="50" charset="-128"/>
                          <a:ea typeface="メイリオ" panose="020B0604030504040204" pitchFamily="50" charset="-128"/>
                        </a:rPr>
                        <a:t>号による</a:t>
                      </a:r>
                      <a:r>
                        <a:rPr lang="en-US" altLang="ja-JP" sz="1200" b="1" dirty="0">
                          <a:solidFill>
                            <a:srgbClr val="002060"/>
                          </a:solidFill>
                          <a:effectLst/>
                          <a:latin typeface="メイリオ" panose="020B0604030504040204" pitchFamily="50" charset="-128"/>
                          <a:ea typeface="メイリオ" panose="020B0604030504040204" pitchFamily="50" charset="-128"/>
                        </a:rPr>
                        <a:t>)</a:t>
                      </a:r>
                    </a:p>
                    <a:p>
                      <a:pPr algn="l">
                        <a:spcAft>
                          <a:spcPts val="0"/>
                        </a:spcAft>
                      </a:pPr>
                      <a:endParaRPr lang="en-US" altLang="ja-JP" sz="1200" b="1" dirty="0">
                        <a:solidFill>
                          <a:srgbClr val="002060"/>
                        </a:solidFill>
                        <a:effectLst/>
                        <a:latin typeface="メイリオ" panose="020B0604030504040204" pitchFamily="50" charset="-128"/>
                        <a:ea typeface="メイリオ" panose="020B0604030504040204" pitchFamily="50" charset="-128"/>
                      </a:endParaRPr>
                    </a:p>
                    <a:p>
                      <a:pPr algn="l">
                        <a:spcAft>
                          <a:spcPts val="0"/>
                        </a:spcAft>
                      </a:pPr>
                      <a:r>
                        <a:rPr lang="ja-JP" altLang="en-US" sz="1200" b="1" dirty="0">
                          <a:solidFill>
                            <a:srgbClr val="002060"/>
                          </a:solidFill>
                          <a:effectLst/>
                          <a:latin typeface="メイリオ" panose="020B0604030504040204" pitchFamily="50" charset="-128"/>
                          <a:ea typeface="メイリオ" panose="020B0604030504040204" pitchFamily="50" charset="-128"/>
                        </a:rPr>
                        <a:t>■救助の事務を行うのに必要な</a:t>
                      </a:r>
                      <a:endParaRPr lang="en-US" altLang="ja-JP" sz="1200" b="1" dirty="0">
                        <a:solidFill>
                          <a:srgbClr val="002060"/>
                        </a:solidFill>
                        <a:effectLst/>
                        <a:latin typeface="メイリオ" panose="020B0604030504040204" pitchFamily="50" charset="-128"/>
                        <a:ea typeface="メイリオ" panose="020B0604030504040204" pitchFamily="50" charset="-128"/>
                      </a:endParaRPr>
                    </a:p>
                    <a:p>
                      <a:pPr algn="l">
                        <a:spcAft>
                          <a:spcPts val="0"/>
                        </a:spcAft>
                      </a:pPr>
                      <a:r>
                        <a:rPr lang="ja-JP" altLang="en-US" sz="1200" b="1" dirty="0">
                          <a:solidFill>
                            <a:srgbClr val="002060"/>
                          </a:solidFill>
                          <a:effectLst/>
                          <a:latin typeface="メイリオ" panose="020B0604030504040204" pitchFamily="50" charset="-128"/>
                          <a:ea typeface="メイリオ" panose="020B0604030504040204" pitchFamily="50" charset="-128"/>
                        </a:rPr>
                        <a:t>　費用も対象となる</a:t>
                      </a:r>
                    </a:p>
                    <a:p>
                      <a:pPr algn="l">
                        <a:spcAft>
                          <a:spcPts val="0"/>
                        </a:spcAft>
                      </a:pPr>
                      <a:endParaRPr lang="en-US" altLang="ja-JP" sz="1200" b="1" dirty="0">
                        <a:solidFill>
                          <a:srgbClr val="002060"/>
                        </a:solidFill>
                        <a:effectLst/>
                        <a:latin typeface="メイリオ" panose="020B0604030504040204" pitchFamily="50" charset="-128"/>
                        <a:ea typeface="メイリオ" panose="020B0604030504040204" pitchFamily="50" charset="-128"/>
                      </a:endParaRPr>
                    </a:p>
                    <a:p>
                      <a:pPr algn="l">
                        <a:spcAft>
                          <a:spcPts val="0"/>
                        </a:spcAft>
                      </a:pPr>
                      <a:r>
                        <a:rPr lang="ja-JP" altLang="en-US" sz="1200" b="1" dirty="0">
                          <a:solidFill>
                            <a:srgbClr val="002060"/>
                          </a:solidFill>
                          <a:effectLst/>
                          <a:latin typeface="メイリオ" panose="020B0604030504040204" pitchFamily="50" charset="-128"/>
                          <a:ea typeface="メイリオ" panose="020B0604030504040204" pitchFamily="50" charset="-128"/>
                        </a:rPr>
                        <a:t>■都道府県が災害救助法第</a:t>
                      </a:r>
                      <a:r>
                        <a:rPr lang="en-US" altLang="ja-JP" sz="1200" b="1" dirty="0">
                          <a:solidFill>
                            <a:srgbClr val="002060"/>
                          </a:solidFill>
                          <a:effectLst/>
                          <a:latin typeface="メイリオ" panose="020B0604030504040204" pitchFamily="50" charset="-128"/>
                          <a:ea typeface="メイリオ" panose="020B0604030504040204" pitchFamily="50" charset="-128"/>
                        </a:rPr>
                        <a:t>18 </a:t>
                      </a:r>
                      <a:r>
                        <a:rPr lang="ja-JP" altLang="en-US" sz="1200" b="1" dirty="0">
                          <a:solidFill>
                            <a:srgbClr val="002060"/>
                          </a:solidFill>
                          <a:effectLst/>
                          <a:latin typeface="メイリオ" panose="020B0604030504040204" pitchFamily="50" charset="-128"/>
                          <a:ea typeface="メイリオ" panose="020B0604030504040204" pitchFamily="50" charset="-128"/>
                        </a:rPr>
                        <a:t>条</a:t>
                      </a:r>
                      <a:endParaRPr lang="en-US" altLang="ja-JP" sz="1200" b="1" dirty="0">
                        <a:solidFill>
                          <a:srgbClr val="002060"/>
                        </a:solidFill>
                        <a:effectLst/>
                        <a:latin typeface="メイリオ" panose="020B0604030504040204" pitchFamily="50" charset="-128"/>
                        <a:ea typeface="メイリオ" panose="020B0604030504040204" pitchFamily="50" charset="-128"/>
                      </a:endParaRPr>
                    </a:p>
                    <a:p>
                      <a:pPr algn="l">
                        <a:spcAft>
                          <a:spcPts val="0"/>
                        </a:spcAft>
                      </a:pPr>
                      <a:r>
                        <a:rPr lang="ja-JP" altLang="en-US" sz="1200" b="1" dirty="0">
                          <a:solidFill>
                            <a:srgbClr val="002060"/>
                          </a:solidFill>
                          <a:effectLst/>
                          <a:latin typeface="メイリオ" panose="020B0604030504040204" pitchFamily="50" charset="-128"/>
                          <a:ea typeface="メイリオ" panose="020B0604030504040204" pitchFamily="50" charset="-128"/>
                        </a:rPr>
                        <a:t>　により負担した費用について</a:t>
                      </a:r>
                      <a:endParaRPr lang="en-US" altLang="ja-JP" sz="1200" b="1" dirty="0">
                        <a:solidFill>
                          <a:srgbClr val="002060"/>
                        </a:solidFill>
                        <a:effectLst/>
                        <a:latin typeface="メイリオ" panose="020B0604030504040204" pitchFamily="50" charset="-128"/>
                        <a:ea typeface="メイリオ" panose="020B0604030504040204" pitchFamily="50" charset="-128"/>
                      </a:endParaRPr>
                    </a:p>
                    <a:p>
                      <a:pPr algn="l">
                        <a:spcAft>
                          <a:spcPts val="0"/>
                        </a:spcAft>
                      </a:pPr>
                      <a:r>
                        <a:rPr lang="ja-JP" altLang="en-US" sz="1200" b="1" dirty="0">
                          <a:solidFill>
                            <a:srgbClr val="002060"/>
                          </a:solidFill>
                          <a:effectLst/>
                          <a:latin typeface="メイリオ" panose="020B0604030504040204" pitchFamily="50" charset="-128"/>
                          <a:ea typeface="メイリオ" panose="020B0604030504040204" pitchFamily="50" charset="-128"/>
                        </a:rPr>
                        <a:t>　は、同法第</a:t>
                      </a:r>
                      <a:r>
                        <a:rPr lang="en-US" altLang="ja-JP" sz="1200" b="1" dirty="0">
                          <a:solidFill>
                            <a:srgbClr val="002060"/>
                          </a:solidFill>
                          <a:effectLst/>
                          <a:latin typeface="メイリオ" panose="020B0604030504040204" pitchFamily="50" charset="-128"/>
                          <a:ea typeface="メイリオ" panose="020B0604030504040204" pitchFamily="50" charset="-128"/>
                        </a:rPr>
                        <a:t>21 </a:t>
                      </a:r>
                      <a:r>
                        <a:rPr lang="ja-JP" altLang="en-US" sz="1200" b="1" dirty="0">
                          <a:solidFill>
                            <a:srgbClr val="002060"/>
                          </a:solidFill>
                          <a:effectLst/>
                          <a:latin typeface="メイリオ" panose="020B0604030504040204" pitchFamily="50" charset="-128"/>
                          <a:ea typeface="メイリオ" panose="020B0604030504040204" pitchFamily="50" charset="-128"/>
                        </a:rPr>
                        <a:t>条により都道府</a:t>
                      </a:r>
                      <a:endParaRPr lang="en-US" altLang="ja-JP" sz="1200" b="1" dirty="0">
                        <a:solidFill>
                          <a:srgbClr val="002060"/>
                        </a:solidFill>
                        <a:effectLst/>
                        <a:latin typeface="メイリオ" panose="020B0604030504040204" pitchFamily="50" charset="-128"/>
                        <a:ea typeface="メイリオ" panose="020B0604030504040204" pitchFamily="50" charset="-128"/>
                      </a:endParaRPr>
                    </a:p>
                    <a:p>
                      <a:pPr algn="l">
                        <a:spcAft>
                          <a:spcPts val="0"/>
                        </a:spcAft>
                      </a:pPr>
                      <a:r>
                        <a:rPr lang="ja-JP" altLang="en-US" sz="1200" b="1" dirty="0">
                          <a:solidFill>
                            <a:srgbClr val="002060"/>
                          </a:solidFill>
                          <a:effectLst/>
                          <a:latin typeface="メイリオ" panose="020B0604030504040204" pitchFamily="50" charset="-128"/>
                          <a:ea typeface="メイリオ" panose="020B0604030504040204" pitchFamily="50" charset="-128"/>
                        </a:rPr>
                        <a:t>　県に対する国庫補助有り</a:t>
                      </a:r>
                      <a:endParaRPr lang="ja-JP"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455920">
                <a:tc vMerge="1">
                  <a:txBody>
                    <a:bodyPr/>
                    <a:lstStyle/>
                    <a:p>
                      <a:endParaRPr kumimoji="1" lang="ja-JP" altLang="en-US"/>
                    </a:p>
                  </a:txBody>
                  <a:tcPr/>
                </a:tc>
                <a:tc>
                  <a:txBody>
                    <a:bodyPr/>
                    <a:lstStyle/>
                    <a:p>
                      <a:pPr algn="ctr">
                        <a:spcAft>
                          <a:spcPts val="0"/>
                        </a:spcAft>
                      </a:pPr>
                      <a:r>
                        <a:rPr lang="ja-JP" sz="1200" b="1" dirty="0">
                          <a:solidFill>
                            <a:srgbClr val="002060"/>
                          </a:solidFill>
                          <a:effectLst/>
                          <a:latin typeface="メイリオ" panose="020B0604030504040204" pitchFamily="50" charset="-128"/>
                          <a:ea typeface="メイリオ" panose="020B0604030504040204" pitchFamily="50" charset="-128"/>
                        </a:rPr>
                        <a:t>応援都市</a:t>
                      </a:r>
                      <a:endParaRPr lang="en-US" altLang="ja-JP" sz="1200" b="1" dirty="0">
                        <a:solidFill>
                          <a:srgbClr val="002060"/>
                        </a:solidFill>
                        <a:effectLst/>
                        <a:latin typeface="メイリオ" panose="020B0604030504040204" pitchFamily="50" charset="-128"/>
                        <a:ea typeface="メイリオ" panose="020B0604030504040204" pitchFamily="50" charset="-128"/>
                      </a:endParaRPr>
                    </a:p>
                    <a:p>
                      <a:pPr algn="ctr">
                        <a:spcAft>
                          <a:spcPts val="0"/>
                        </a:spcAft>
                      </a:pPr>
                      <a:endParaRPr lang="ja-JP" sz="1200" b="1" dirty="0">
                        <a:solidFill>
                          <a:srgbClr val="002060"/>
                        </a:solidFill>
                        <a:effectLst/>
                        <a:latin typeface="メイリオ" panose="020B0604030504040204" pitchFamily="50" charset="-128"/>
                        <a:ea typeface="メイリオ" panose="020B0604030504040204" pitchFamily="50" charset="-128"/>
                      </a:endParaRPr>
                    </a:p>
                    <a:p>
                      <a:pPr algn="ctr">
                        <a:spcAft>
                          <a:spcPts val="0"/>
                        </a:spcAft>
                      </a:pPr>
                      <a:r>
                        <a:rPr lang="ja-JP" sz="1200" b="1" dirty="0">
                          <a:solidFill>
                            <a:srgbClr val="002060"/>
                          </a:solidFill>
                          <a:effectLst/>
                          <a:latin typeface="メイリオ" panose="020B0604030504040204" pitchFamily="50" charset="-128"/>
                          <a:ea typeface="メイリオ" panose="020B0604030504040204" pitchFamily="50" charset="-128"/>
                        </a:rPr>
                        <a:t>一般会計</a:t>
                      </a:r>
                      <a:endParaRPr lang="ja-JP"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dirty="0">
                          <a:solidFill>
                            <a:srgbClr val="002060"/>
                          </a:solidFill>
                          <a:effectLst/>
                          <a:latin typeface="メイリオ" panose="020B0604030504040204" pitchFamily="50" charset="-128"/>
                          <a:ea typeface="メイリオ" panose="020B0604030504040204" pitchFamily="50" charset="-128"/>
                        </a:rPr>
                        <a:t>総務省</a:t>
                      </a:r>
                      <a:endParaRPr lang="ja-JP"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dirty="0">
                          <a:solidFill>
                            <a:srgbClr val="002060"/>
                          </a:solidFill>
                          <a:effectLst/>
                          <a:latin typeface="メイリオ" panose="020B0604030504040204" pitchFamily="50" charset="-128"/>
                          <a:ea typeface="メイリオ" panose="020B0604030504040204" pitchFamily="50" charset="-128"/>
                        </a:rPr>
                        <a:t>特別交付税に関する省令</a:t>
                      </a:r>
                      <a:endParaRPr lang="ja-JP"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dirty="0">
                          <a:solidFill>
                            <a:srgbClr val="002060"/>
                          </a:solidFill>
                          <a:effectLst/>
                          <a:latin typeface="メイリオ" panose="020B0604030504040204" pitchFamily="50" charset="-128"/>
                          <a:ea typeface="メイリオ" panose="020B0604030504040204" pitchFamily="50" charset="-128"/>
                        </a:rPr>
                        <a:t>特</a:t>
                      </a:r>
                      <a:r>
                        <a:rPr lang="ja-JP" altLang="en-US" sz="1200" b="1" dirty="0">
                          <a:solidFill>
                            <a:srgbClr val="002060"/>
                          </a:solidFill>
                          <a:effectLst/>
                          <a:latin typeface="メイリオ" panose="020B0604030504040204" pitchFamily="50" charset="-128"/>
                          <a:ea typeface="メイリオ" panose="020B0604030504040204" pitchFamily="50" charset="-128"/>
                        </a:rPr>
                        <a:t>　　</a:t>
                      </a:r>
                      <a:r>
                        <a:rPr lang="ja-JP" sz="1200" b="1" dirty="0">
                          <a:solidFill>
                            <a:srgbClr val="002060"/>
                          </a:solidFill>
                          <a:effectLst/>
                          <a:latin typeface="メイリオ" panose="020B0604030504040204" pitchFamily="50" charset="-128"/>
                          <a:ea typeface="メイリオ" panose="020B0604030504040204" pitchFamily="50" charset="-128"/>
                        </a:rPr>
                        <a:t>別</a:t>
                      </a:r>
                      <a:endParaRPr lang="ja-JP" altLang="en-US" sz="1200" b="1" dirty="0">
                        <a:solidFill>
                          <a:srgbClr val="002060"/>
                        </a:solidFill>
                        <a:effectLst/>
                        <a:latin typeface="メイリオ" panose="020B0604030504040204" pitchFamily="50" charset="-128"/>
                        <a:ea typeface="メイリオ" panose="020B0604030504040204" pitchFamily="50" charset="-128"/>
                      </a:endParaRPr>
                    </a:p>
                    <a:p>
                      <a:pPr algn="ctr">
                        <a:spcAft>
                          <a:spcPts val="0"/>
                        </a:spcAft>
                      </a:pPr>
                      <a:r>
                        <a:rPr lang="ja-JP" sz="1200" b="1" dirty="0">
                          <a:solidFill>
                            <a:srgbClr val="002060"/>
                          </a:solidFill>
                          <a:effectLst/>
                          <a:latin typeface="メイリオ" panose="020B0604030504040204" pitchFamily="50" charset="-128"/>
                          <a:ea typeface="メイリオ" panose="020B0604030504040204" pitchFamily="50" charset="-128"/>
                        </a:rPr>
                        <a:t>交</a:t>
                      </a:r>
                      <a:r>
                        <a:rPr lang="en-US" altLang="ja-JP" sz="1200" b="1" dirty="0">
                          <a:solidFill>
                            <a:srgbClr val="002060"/>
                          </a:solidFill>
                          <a:effectLst/>
                          <a:latin typeface="メイリオ" panose="020B0604030504040204" pitchFamily="50" charset="-128"/>
                          <a:ea typeface="メイリオ" panose="020B0604030504040204" pitchFamily="50" charset="-128"/>
                        </a:rPr>
                        <a:t> </a:t>
                      </a:r>
                      <a:r>
                        <a:rPr lang="ja-JP" sz="1200" b="1" dirty="0">
                          <a:solidFill>
                            <a:srgbClr val="002060"/>
                          </a:solidFill>
                          <a:effectLst/>
                          <a:latin typeface="メイリオ" panose="020B0604030504040204" pitchFamily="50" charset="-128"/>
                          <a:ea typeface="メイリオ" panose="020B0604030504040204" pitchFamily="50" charset="-128"/>
                        </a:rPr>
                        <a:t>付</a:t>
                      </a:r>
                      <a:r>
                        <a:rPr lang="en-US" altLang="ja-JP" sz="1200" b="1" dirty="0">
                          <a:solidFill>
                            <a:srgbClr val="002060"/>
                          </a:solidFill>
                          <a:effectLst/>
                          <a:latin typeface="メイリオ" panose="020B0604030504040204" pitchFamily="50" charset="-128"/>
                          <a:ea typeface="メイリオ" panose="020B0604030504040204" pitchFamily="50" charset="-128"/>
                        </a:rPr>
                        <a:t> </a:t>
                      </a:r>
                      <a:r>
                        <a:rPr lang="ja-JP" sz="1200" b="1" dirty="0">
                          <a:solidFill>
                            <a:srgbClr val="002060"/>
                          </a:solidFill>
                          <a:effectLst/>
                          <a:latin typeface="メイリオ" panose="020B0604030504040204" pitchFamily="50" charset="-128"/>
                          <a:ea typeface="メイリオ" panose="020B0604030504040204" pitchFamily="50" charset="-128"/>
                        </a:rPr>
                        <a:t>税</a:t>
                      </a:r>
                      <a:endParaRPr lang="ja-JP"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03200" algn="ctr">
                        <a:spcAft>
                          <a:spcPts val="0"/>
                        </a:spcAft>
                      </a:pPr>
                      <a:r>
                        <a:rPr lang="ja-JP" altLang="en-US"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調査額</a:t>
                      </a:r>
                      <a:r>
                        <a:rPr lang="en-US" altLang="ja-JP"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×8/10</a:t>
                      </a:r>
                      <a:endParaRPr lang="ja-JP"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200" b="1" dirty="0">
                          <a:solidFill>
                            <a:srgbClr val="002060"/>
                          </a:solidFill>
                          <a:effectLst/>
                          <a:latin typeface="メイリオ" panose="020B0604030504040204" pitchFamily="50" charset="-128"/>
                          <a:ea typeface="メイリオ" panose="020B0604030504040204" pitchFamily="50" charset="-128"/>
                        </a:rPr>
                        <a:t>■</a:t>
                      </a:r>
                      <a:r>
                        <a:rPr lang="ja-JP" sz="1200" b="1" dirty="0">
                          <a:solidFill>
                            <a:srgbClr val="002060"/>
                          </a:solidFill>
                          <a:effectLst/>
                          <a:latin typeface="メイリオ" panose="020B0604030504040204" pitchFamily="50" charset="-128"/>
                          <a:ea typeface="メイリオ" panose="020B0604030504040204" pitchFamily="50" charset="-128"/>
                        </a:rPr>
                        <a:t>被害を受けた都道府県又は市</a:t>
                      </a:r>
                      <a:endParaRPr lang="ja-JP" altLang="en-US" sz="1200" b="1" dirty="0">
                        <a:solidFill>
                          <a:srgbClr val="002060"/>
                        </a:solidFill>
                        <a:effectLst/>
                        <a:latin typeface="メイリオ" panose="020B0604030504040204" pitchFamily="50" charset="-128"/>
                        <a:ea typeface="メイリオ" panose="020B0604030504040204" pitchFamily="50" charset="-128"/>
                      </a:endParaRPr>
                    </a:p>
                    <a:p>
                      <a:pPr algn="l">
                        <a:spcAft>
                          <a:spcPts val="0"/>
                        </a:spcAft>
                      </a:pPr>
                      <a:r>
                        <a:rPr lang="ja-JP" altLang="en-US" sz="1200" b="1" dirty="0">
                          <a:solidFill>
                            <a:srgbClr val="002060"/>
                          </a:solidFill>
                          <a:effectLst/>
                          <a:latin typeface="メイリオ" panose="020B0604030504040204" pitchFamily="50" charset="-128"/>
                          <a:ea typeface="メイリオ" panose="020B0604030504040204" pitchFamily="50" charset="-128"/>
                        </a:rPr>
                        <a:t>　</a:t>
                      </a:r>
                      <a:r>
                        <a:rPr lang="ja-JP" sz="1200" b="1" dirty="0">
                          <a:solidFill>
                            <a:srgbClr val="002060"/>
                          </a:solidFill>
                          <a:effectLst/>
                          <a:latin typeface="メイリオ" panose="020B0604030504040204" pitchFamily="50" charset="-128"/>
                          <a:ea typeface="メイリオ" panose="020B0604030504040204" pitchFamily="50" charset="-128"/>
                        </a:rPr>
                        <a:t>町村の要請等により行った応</a:t>
                      </a:r>
                      <a:endParaRPr lang="ja-JP" altLang="en-US" sz="1200" b="1" dirty="0">
                        <a:solidFill>
                          <a:srgbClr val="002060"/>
                        </a:solidFill>
                        <a:effectLst/>
                        <a:latin typeface="メイリオ" panose="020B0604030504040204" pitchFamily="50" charset="-128"/>
                        <a:ea typeface="メイリオ" panose="020B0604030504040204" pitchFamily="50" charset="-128"/>
                      </a:endParaRPr>
                    </a:p>
                    <a:p>
                      <a:pPr algn="l">
                        <a:spcAft>
                          <a:spcPts val="0"/>
                        </a:spcAft>
                      </a:pPr>
                      <a:r>
                        <a:rPr lang="ja-JP" altLang="en-US" sz="1200" b="1" dirty="0">
                          <a:solidFill>
                            <a:srgbClr val="002060"/>
                          </a:solidFill>
                          <a:effectLst/>
                          <a:latin typeface="メイリオ" panose="020B0604030504040204" pitchFamily="50" charset="-128"/>
                          <a:ea typeface="メイリオ" panose="020B0604030504040204" pitchFamily="50" charset="-128"/>
                        </a:rPr>
                        <a:t>　</a:t>
                      </a:r>
                      <a:r>
                        <a:rPr lang="ja-JP" sz="1200" b="1" dirty="0">
                          <a:solidFill>
                            <a:srgbClr val="002060"/>
                          </a:solidFill>
                          <a:effectLst/>
                          <a:latin typeface="メイリオ" panose="020B0604030504040204" pitchFamily="50" charset="-128"/>
                          <a:ea typeface="メイリオ" panose="020B0604030504040204" pitchFamily="50" charset="-128"/>
                        </a:rPr>
                        <a:t>援等について、一定の基準に</a:t>
                      </a:r>
                      <a:endParaRPr lang="ja-JP" altLang="en-US" sz="1200" b="1" dirty="0">
                        <a:solidFill>
                          <a:srgbClr val="002060"/>
                        </a:solidFill>
                        <a:effectLst/>
                        <a:latin typeface="メイリオ" panose="020B0604030504040204" pitchFamily="50" charset="-128"/>
                        <a:ea typeface="メイリオ" panose="020B0604030504040204" pitchFamily="50" charset="-128"/>
                      </a:endParaRPr>
                    </a:p>
                    <a:p>
                      <a:pPr algn="l">
                        <a:spcAft>
                          <a:spcPts val="0"/>
                        </a:spcAft>
                      </a:pPr>
                      <a:r>
                        <a:rPr lang="ja-JP" altLang="en-US" sz="1200" b="1" dirty="0">
                          <a:solidFill>
                            <a:srgbClr val="002060"/>
                          </a:solidFill>
                          <a:effectLst/>
                          <a:latin typeface="メイリオ" panose="020B0604030504040204" pitchFamily="50" charset="-128"/>
                          <a:ea typeface="メイリオ" panose="020B0604030504040204" pitchFamily="50" charset="-128"/>
                        </a:rPr>
                        <a:t>　</a:t>
                      </a:r>
                      <a:r>
                        <a:rPr lang="ja-JP" sz="1200" b="1" dirty="0">
                          <a:solidFill>
                            <a:srgbClr val="002060"/>
                          </a:solidFill>
                          <a:effectLst/>
                          <a:latin typeface="メイリオ" panose="020B0604030504040204" pitchFamily="50" charset="-128"/>
                          <a:ea typeface="メイリオ" panose="020B0604030504040204" pitchFamily="50" charset="-128"/>
                        </a:rPr>
                        <a:t>より算定した額</a:t>
                      </a:r>
                      <a:endParaRPr lang="ja-JP"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8" name="Rectangle 2"/>
          <p:cNvSpPr txBox="1">
            <a:spLocks noChangeArrowheads="1"/>
          </p:cNvSpPr>
          <p:nvPr/>
        </p:nvSpPr>
        <p:spPr bwMode="auto">
          <a:xfrm>
            <a:off x="369750" y="260648"/>
            <a:ext cx="82296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4000" b="1" cap="all">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ctr" eaLnBrk="1" hangingPunct="1"/>
            <a:r>
              <a:rPr lang="ja-JP" altLang="ja-JP" sz="3600" i="0" kern="0" dirty="0">
                <a:solidFill>
                  <a:srgbClr val="002060"/>
                </a:solidFill>
                <a:latin typeface="メイリオ" panose="020B0604030504040204" pitchFamily="50" charset="-128"/>
                <a:ea typeface="メイリオ" panose="020B0604030504040204" pitchFamily="50" charset="-128"/>
              </a:rPr>
              <a:t>災害時における財政措置一覧</a:t>
            </a:r>
            <a:endParaRPr lang="ja-JP" altLang="en-US" sz="3600" i="0" kern="0" dirty="0"/>
          </a:p>
        </p:txBody>
      </p:sp>
      <p:sp>
        <p:nvSpPr>
          <p:cNvPr id="2" name="フッター プレースホルダー 1">
            <a:extLst>
              <a:ext uri="{FF2B5EF4-FFF2-40B4-BE49-F238E27FC236}">
                <a16:creationId xmlns:a16="http://schemas.microsoft.com/office/drawing/2014/main" id="{42E93972-31D9-48FA-85E2-ECCF04BFF18B}"/>
              </a:ext>
            </a:extLst>
          </p:cNvPr>
          <p:cNvSpPr>
            <a:spLocks noGrp="1"/>
          </p:cNvSpPr>
          <p:nvPr>
            <p:ph type="ftr" sz="quarter" idx="11"/>
          </p:nvPr>
        </p:nvSpPr>
        <p:spPr/>
        <p:txBody>
          <a:bodyPr/>
          <a:lstStyle/>
          <a:p>
            <a:r>
              <a:rPr kumimoji="1" lang="en-US" altLang="ja-JP"/>
              <a:t>JWWA</a:t>
            </a:r>
            <a:endParaRPr kumimoji="1" lang="ja-JP" altLang="en-US"/>
          </a:p>
        </p:txBody>
      </p:sp>
      <p:sp>
        <p:nvSpPr>
          <p:cNvPr id="3" name="スライド番号プレースホルダー 2">
            <a:extLst>
              <a:ext uri="{FF2B5EF4-FFF2-40B4-BE49-F238E27FC236}">
                <a16:creationId xmlns:a16="http://schemas.microsoft.com/office/drawing/2014/main" id="{7474534C-5B7B-4137-A5B5-5C4FFD3E32FD}"/>
              </a:ext>
            </a:extLst>
          </p:cNvPr>
          <p:cNvSpPr>
            <a:spLocks noGrp="1"/>
          </p:cNvSpPr>
          <p:nvPr>
            <p:ph type="sldNum" sz="quarter" idx="12"/>
          </p:nvPr>
        </p:nvSpPr>
        <p:spPr/>
        <p:txBody>
          <a:bodyPr/>
          <a:lstStyle/>
          <a:p>
            <a:fld id="{7FC7828D-73B8-479D-AA9B-98CD23FC2DAB}" type="slidenum">
              <a:rPr kumimoji="1" lang="ja-JP" altLang="en-US" smtClean="0"/>
              <a:pPr/>
              <a:t>48</a:t>
            </a:fld>
            <a:endParaRPr kumimoji="1" lang="ja-JP" altLang="en-US"/>
          </a:p>
        </p:txBody>
      </p:sp>
      <p:sp>
        <p:nvSpPr>
          <p:cNvPr id="7" name="Rectangle 2">
            <a:extLst>
              <a:ext uri="{FF2B5EF4-FFF2-40B4-BE49-F238E27FC236}">
                <a16:creationId xmlns:a16="http://schemas.microsoft.com/office/drawing/2014/main" id="{5C061400-676B-4786-A448-85F10D44B1A6}"/>
              </a:ext>
            </a:extLst>
          </p:cNvPr>
          <p:cNvSpPr txBox="1">
            <a:spLocks noChangeArrowheads="1"/>
          </p:cNvSpPr>
          <p:nvPr/>
        </p:nvSpPr>
        <p:spPr bwMode="auto">
          <a:xfrm>
            <a:off x="7451725" y="28041"/>
            <a:ext cx="16922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手引き </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P.</a:t>
            </a:r>
            <a:r>
              <a:rPr lang="en-US" altLang="ja-JP" sz="1400" kern="0" dirty="0">
                <a:solidFill>
                  <a:schemeClr val="bg2">
                    <a:lumMod val="75000"/>
                  </a:schemeClr>
                </a:solidFill>
                <a:latin typeface="HGPｺﾞｼｯｸM" panose="020B0600000000000000" pitchFamily="50" charset="-128"/>
                <a:ea typeface="HGPｺﾞｼｯｸM" panose="020B0600000000000000" pitchFamily="50" charset="-128"/>
              </a:rPr>
              <a:t>28</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　</a:t>
            </a:r>
          </a:p>
        </p:txBody>
      </p:sp>
    </p:spTree>
    <p:extLst>
      <p:ext uri="{BB962C8B-B14F-4D97-AF65-F5344CB8AC3E}">
        <p14:creationId xmlns:p14="http://schemas.microsoft.com/office/powerpoint/2010/main" val="6660232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791543636"/>
              </p:ext>
            </p:extLst>
          </p:nvPr>
        </p:nvGraphicFramePr>
        <p:xfrm>
          <a:off x="287523" y="912974"/>
          <a:ext cx="8568953" cy="5487987"/>
        </p:xfrm>
        <a:graphic>
          <a:graphicData uri="http://schemas.openxmlformats.org/drawingml/2006/table">
            <a:tbl>
              <a:tblPr>
                <a:tableStyleId>{5C22544A-7EE6-4342-B048-85BDC9FD1C3A}</a:tableStyleId>
              </a:tblPr>
              <a:tblGrid>
                <a:gridCol w="828093">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1080120">
                  <a:extLst>
                    <a:ext uri="{9D8B030D-6E8A-4147-A177-3AD203B41FA5}">
                      <a16:colId xmlns:a16="http://schemas.microsoft.com/office/drawing/2014/main" val="20005"/>
                    </a:ext>
                  </a:extLst>
                </a:gridCol>
                <a:gridCol w="2700300">
                  <a:extLst>
                    <a:ext uri="{9D8B030D-6E8A-4147-A177-3AD203B41FA5}">
                      <a16:colId xmlns:a16="http://schemas.microsoft.com/office/drawing/2014/main" val="20006"/>
                    </a:ext>
                  </a:extLst>
                </a:gridCol>
              </a:tblGrid>
              <a:tr h="359037">
                <a:tc>
                  <a:txBody>
                    <a:bodyPr/>
                    <a:lstStyle/>
                    <a:p>
                      <a:pPr algn="ctr">
                        <a:spcAft>
                          <a:spcPts val="0"/>
                        </a:spcAft>
                      </a:pPr>
                      <a:r>
                        <a:rPr lang="ja-JP" sz="1400" b="1" dirty="0">
                          <a:solidFill>
                            <a:schemeClr val="bg1"/>
                          </a:solidFill>
                          <a:effectLst/>
                          <a:latin typeface="メイリオ" panose="020B0604030504040204" pitchFamily="50" charset="-128"/>
                          <a:ea typeface="メイリオ" panose="020B0604030504040204" pitchFamily="50" charset="-128"/>
                        </a:rPr>
                        <a:t>経費区分</a:t>
                      </a:r>
                      <a:endParaRPr lang="ja-JP"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ja-JP" sz="1400" b="1" dirty="0">
                          <a:solidFill>
                            <a:schemeClr val="bg1"/>
                          </a:solidFill>
                          <a:effectLst/>
                          <a:latin typeface="メイリオ" panose="020B0604030504040204" pitchFamily="50" charset="-128"/>
                          <a:ea typeface="メイリオ" panose="020B0604030504040204" pitchFamily="50" charset="-128"/>
                        </a:rPr>
                        <a:t>措 置 先</a:t>
                      </a:r>
                      <a:endParaRPr lang="ja-JP"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ja-JP" sz="1400" b="1" dirty="0">
                          <a:solidFill>
                            <a:schemeClr val="bg1"/>
                          </a:solidFill>
                          <a:effectLst/>
                          <a:latin typeface="メイリオ" panose="020B0604030504040204" pitchFamily="50" charset="-128"/>
                          <a:ea typeface="メイリオ" panose="020B0604030504040204" pitchFamily="50" charset="-128"/>
                        </a:rPr>
                        <a:t>関 係 省</a:t>
                      </a:r>
                      <a:endParaRPr lang="ja-JP"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ja-JP" sz="1400" b="1" dirty="0">
                          <a:solidFill>
                            <a:schemeClr val="bg1"/>
                          </a:solidFill>
                          <a:effectLst/>
                          <a:latin typeface="メイリオ" panose="020B0604030504040204" pitchFamily="50" charset="-128"/>
                          <a:ea typeface="メイリオ" panose="020B0604030504040204" pitchFamily="50" charset="-128"/>
                        </a:rPr>
                        <a:t>根拠法令等</a:t>
                      </a:r>
                      <a:endParaRPr lang="ja-JP"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ja-JP" sz="1400" b="1" dirty="0">
                          <a:solidFill>
                            <a:schemeClr val="bg1"/>
                          </a:solidFill>
                          <a:effectLst/>
                          <a:latin typeface="メイリオ" panose="020B0604030504040204" pitchFamily="50" charset="-128"/>
                          <a:ea typeface="メイリオ" panose="020B0604030504040204" pitchFamily="50" charset="-128"/>
                        </a:rPr>
                        <a:t>措置財源</a:t>
                      </a:r>
                      <a:endParaRPr lang="ja-JP"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ja-JP" sz="1400" b="1" dirty="0">
                          <a:solidFill>
                            <a:schemeClr val="bg1"/>
                          </a:solidFill>
                          <a:effectLst/>
                          <a:latin typeface="メイリオ" panose="020B0604030504040204" pitchFamily="50" charset="-128"/>
                          <a:ea typeface="メイリオ" panose="020B0604030504040204" pitchFamily="50" charset="-128"/>
                        </a:rPr>
                        <a:t>比　　率</a:t>
                      </a:r>
                      <a:endParaRPr lang="ja-JP"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ja-JP" sz="1400" b="1" dirty="0">
                          <a:solidFill>
                            <a:schemeClr val="bg1"/>
                          </a:solidFill>
                          <a:effectLst/>
                          <a:latin typeface="メイリオ" panose="020B0604030504040204" pitchFamily="50" charset="-128"/>
                          <a:ea typeface="メイリオ" panose="020B0604030504040204" pitchFamily="50" charset="-128"/>
                        </a:rPr>
                        <a:t>備</a:t>
                      </a:r>
                      <a:r>
                        <a:rPr lang="ja-JP" altLang="en-US" sz="1400" b="1" dirty="0">
                          <a:solidFill>
                            <a:schemeClr val="bg1"/>
                          </a:solidFill>
                          <a:effectLst/>
                          <a:latin typeface="メイリオ" panose="020B0604030504040204" pitchFamily="50" charset="-128"/>
                          <a:ea typeface="メイリオ" panose="020B0604030504040204" pitchFamily="50" charset="-128"/>
                        </a:rPr>
                        <a:t>　　　</a:t>
                      </a:r>
                      <a:r>
                        <a:rPr lang="ja-JP" sz="1400" b="1" dirty="0">
                          <a:solidFill>
                            <a:schemeClr val="bg1"/>
                          </a:solidFill>
                          <a:effectLst/>
                          <a:latin typeface="メイリオ" panose="020B0604030504040204" pitchFamily="50" charset="-128"/>
                          <a:ea typeface="メイリオ" panose="020B0604030504040204" pitchFamily="50" charset="-128"/>
                        </a:rPr>
                        <a:t>　考</a:t>
                      </a:r>
                      <a:endParaRPr lang="ja-JP"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1797508">
                <a:tc rowSpan="3">
                  <a:txBody>
                    <a:bodyPr/>
                    <a:lstStyle/>
                    <a:p>
                      <a:pPr algn="ctr">
                        <a:spcAft>
                          <a:spcPts val="0"/>
                        </a:spcAft>
                      </a:pPr>
                      <a:r>
                        <a:rPr lang="ja-JP" sz="1400" b="1" dirty="0">
                          <a:solidFill>
                            <a:srgbClr val="002060"/>
                          </a:solidFill>
                          <a:effectLst/>
                          <a:latin typeface="メイリオ" panose="020B0604030504040204" pitchFamily="50" charset="-128"/>
                          <a:ea typeface="メイリオ" panose="020B0604030504040204" pitchFamily="50" charset="-128"/>
                        </a:rPr>
                        <a:t>応急復旧</a:t>
                      </a:r>
                      <a:endParaRPr lang="ja-JP" altLang="en-US" sz="1400" b="1" dirty="0">
                        <a:solidFill>
                          <a:srgbClr val="002060"/>
                        </a:solidFill>
                        <a:effectLst/>
                        <a:latin typeface="メイリオ" panose="020B0604030504040204" pitchFamily="50" charset="-128"/>
                        <a:ea typeface="メイリオ" panose="020B0604030504040204" pitchFamily="50" charset="-128"/>
                      </a:endParaRPr>
                    </a:p>
                    <a:p>
                      <a:pPr algn="ctr">
                        <a:spcAft>
                          <a:spcPts val="0"/>
                        </a:spcAft>
                      </a:pPr>
                      <a:endParaRPr lang="ja-JP" altLang="en-US" sz="1400" b="1" dirty="0">
                        <a:solidFill>
                          <a:srgbClr val="002060"/>
                        </a:solidFill>
                        <a:effectLst/>
                        <a:latin typeface="メイリオ" panose="020B0604030504040204" pitchFamily="50" charset="-128"/>
                        <a:ea typeface="メイリオ" panose="020B0604030504040204" pitchFamily="50" charset="-128"/>
                      </a:endParaRPr>
                    </a:p>
                    <a:p>
                      <a:pPr algn="ctr">
                        <a:spcAft>
                          <a:spcPts val="0"/>
                        </a:spcAft>
                      </a:pPr>
                      <a:r>
                        <a:rPr lang="ja-JP" sz="1400" b="1" dirty="0">
                          <a:solidFill>
                            <a:srgbClr val="002060"/>
                          </a:solidFill>
                          <a:effectLst/>
                          <a:latin typeface="メイリオ" panose="020B0604030504040204" pitchFamily="50" charset="-128"/>
                          <a:ea typeface="メイリオ" panose="020B0604030504040204" pitchFamily="50" charset="-128"/>
                        </a:rPr>
                        <a:t>経</a:t>
                      </a:r>
                      <a:r>
                        <a:rPr lang="ja-JP" altLang="en-US" sz="1400" b="1" dirty="0">
                          <a:solidFill>
                            <a:srgbClr val="002060"/>
                          </a:solidFill>
                          <a:effectLst/>
                          <a:latin typeface="メイリオ" panose="020B0604030504040204" pitchFamily="50" charset="-128"/>
                          <a:ea typeface="メイリオ" panose="020B0604030504040204" pitchFamily="50" charset="-128"/>
                        </a:rPr>
                        <a:t>　  </a:t>
                      </a:r>
                      <a:r>
                        <a:rPr lang="ja-JP" sz="1400" b="1" dirty="0">
                          <a:solidFill>
                            <a:srgbClr val="002060"/>
                          </a:solidFill>
                          <a:effectLst/>
                          <a:latin typeface="メイリオ" panose="020B0604030504040204" pitchFamily="50" charset="-128"/>
                          <a:ea typeface="メイリオ" panose="020B0604030504040204" pitchFamily="50" charset="-128"/>
                        </a:rPr>
                        <a:t>費</a:t>
                      </a:r>
                      <a:endParaRPr lang="ja-JP" sz="14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dirty="0">
                          <a:solidFill>
                            <a:srgbClr val="002060"/>
                          </a:solidFill>
                          <a:effectLst/>
                          <a:latin typeface="メイリオ" panose="020B0604030504040204" pitchFamily="50" charset="-128"/>
                          <a:ea typeface="メイリオ" panose="020B0604030504040204" pitchFamily="50" charset="-128"/>
                        </a:rPr>
                        <a:t>被災都市</a:t>
                      </a:r>
                      <a:endParaRPr lang="ja-JP" altLang="en-US" sz="1400" b="1" dirty="0">
                        <a:solidFill>
                          <a:srgbClr val="002060"/>
                        </a:solidFill>
                        <a:effectLst/>
                        <a:latin typeface="メイリオ" panose="020B0604030504040204" pitchFamily="50" charset="-128"/>
                        <a:ea typeface="メイリオ" panose="020B0604030504040204" pitchFamily="50" charset="-128"/>
                      </a:endParaRPr>
                    </a:p>
                    <a:p>
                      <a:pPr algn="ctr">
                        <a:spcAft>
                          <a:spcPts val="0"/>
                        </a:spcAft>
                      </a:pPr>
                      <a:endParaRPr lang="ja-JP" sz="1400" b="1" dirty="0">
                        <a:solidFill>
                          <a:srgbClr val="002060"/>
                        </a:solidFill>
                        <a:effectLst/>
                        <a:latin typeface="メイリオ" panose="020B0604030504040204" pitchFamily="50" charset="-128"/>
                        <a:ea typeface="メイリオ" panose="020B0604030504040204" pitchFamily="50" charset="-128"/>
                      </a:endParaRPr>
                    </a:p>
                    <a:p>
                      <a:pPr algn="ctr">
                        <a:spcAft>
                          <a:spcPts val="0"/>
                        </a:spcAft>
                      </a:pPr>
                      <a:r>
                        <a:rPr lang="ja-JP" sz="1400" b="1" dirty="0">
                          <a:solidFill>
                            <a:srgbClr val="002060"/>
                          </a:solidFill>
                          <a:effectLst/>
                          <a:latin typeface="メイリオ" panose="020B0604030504040204" pitchFamily="50" charset="-128"/>
                          <a:ea typeface="メイリオ" panose="020B0604030504040204" pitchFamily="50" charset="-128"/>
                        </a:rPr>
                        <a:t>水道事業</a:t>
                      </a:r>
                      <a:endParaRPr lang="ja-JP" altLang="en-US" sz="1400" b="1" dirty="0">
                        <a:solidFill>
                          <a:srgbClr val="002060"/>
                        </a:solidFill>
                        <a:effectLst/>
                        <a:latin typeface="メイリオ" panose="020B0604030504040204" pitchFamily="50" charset="-128"/>
                        <a:ea typeface="メイリオ" panose="020B0604030504040204" pitchFamily="50" charset="-128"/>
                      </a:endParaRPr>
                    </a:p>
                    <a:p>
                      <a:pPr algn="ctr">
                        <a:spcAft>
                          <a:spcPts val="0"/>
                        </a:spcAft>
                      </a:pPr>
                      <a:r>
                        <a:rPr lang="ja-JP" sz="1400" b="1" dirty="0">
                          <a:solidFill>
                            <a:srgbClr val="002060"/>
                          </a:solidFill>
                          <a:effectLst/>
                          <a:latin typeface="メイリオ" panose="020B0604030504040204" pitchFamily="50" charset="-128"/>
                          <a:ea typeface="メイリオ" panose="020B0604030504040204" pitchFamily="50" charset="-128"/>
                        </a:rPr>
                        <a:t>会</a:t>
                      </a:r>
                      <a:r>
                        <a:rPr lang="ja-JP" altLang="en-US" sz="1400" b="1" dirty="0">
                          <a:solidFill>
                            <a:srgbClr val="002060"/>
                          </a:solidFill>
                          <a:effectLst/>
                          <a:latin typeface="メイリオ" panose="020B0604030504040204" pitchFamily="50" charset="-128"/>
                          <a:ea typeface="メイリオ" panose="020B0604030504040204" pitchFamily="50" charset="-128"/>
                        </a:rPr>
                        <a:t>　  </a:t>
                      </a:r>
                      <a:r>
                        <a:rPr lang="ja-JP" sz="1400" b="1" dirty="0">
                          <a:solidFill>
                            <a:srgbClr val="002060"/>
                          </a:solidFill>
                          <a:effectLst/>
                          <a:latin typeface="メイリオ" panose="020B0604030504040204" pitchFamily="50" charset="-128"/>
                          <a:ea typeface="メイリオ" panose="020B0604030504040204" pitchFamily="50" charset="-128"/>
                        </a:rPr>
                        <a:t>計</a:t>
                      </a:r>
                      <a:endParaRPr lang="ja-JP" sz="14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dirty="0">
                          <a:solidFill>
                            <a:srgbClr val="002060"/>
                          </a:solidFill>
                          <a:effectLst/>
                          <a:latin typeface="メイリオ" panose="020B0604030504040204" pitchFamily="50" charset="-128"/>
                          <a:ea typeface="メイリオ" panose="020B0604030504040204" pitchFamily="50" charset="-128"/>
                        </a:rPr>
                        <a:t>厚生労働省</a:t>
                      </a:r>
                      <a:endParaRPr lang="ja-JP" sz="14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400" b="1" dirty="0">
                          <a:solidFill>
                            <a:srgbClr val="002060"/>
                          </a:solidFill>
                          <a:effectLst/>
                          <a:latin typeface="メイリオ" panose="020B0604030504040204" pitchFamily="50" charset="-128"/>
                          <a:ea typeface="メイリオ" panose="020B0604030504040204" pitchFamily="50" charset="-128"/>
                        </a:rPr>
                        <a:t>上水道施設災害復旧費</a:t>
                      </a:r>
                    </a:p>
                    <a:p>
                      <a:pPr algn="ctr">
                        <a:spcAft>
                          <a:spcPts val="0"/>
                        </a:spcAft>
                      </a:pPr>
                      <a:r>
                        <a:rPr lang="ja-JP" altLang="en-US" sz="1400" b="1" dirty="0">
                          <a:solidFill>
                            <a:srgbClr val="002060"/>
                          </a:solidFill>
                          <a:effectLst/>
                          <a:latin typeface="メイリオ" panose="020B0604030504040204" pitchFamily="50" charset="-128"/>
                          <a:ea typeface="メイリオ" panose="020B0604030504040204" pitchFamily="50" charset="-128"/>
                        </a:rPr>
                        <a:t>及び簡易水道施設災害</a:t>
                      </a:r>
                    </a:p>
                    <a:p>
                      <a:pPr algn="ctr">
                        <a:spcAft>
                          <a:spcPts val="0"/>
                        </a:spcAft>
                      </a:pPr>
                      <a:r>
                        <a:rPr lang="ja-JP" altLang="en-US" sz="1400" b="1" dirty="0">
                          <a:solidFill>
                            <a:srgbClr val="002060"/>
                          </a:solidFill>
                          <a:effectLst/>
                          <a:latin typeface="メイリオ" panose="020B0604030504040204" pitchFamily="50" charset="-128"/>
                          <a:ea typeface="メイリオ" panose="020B0604030504040204" pitchFamily="50" charset="-128"/>
                        </a:rPr>
                        <a:t>復旧費補助金交付要綱</a:t>
                      </a:r>
                      <a:endParaRPr lang="ja-JP" sz="14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dirty="0">
                          <a:solidFill>
                            <a:srgbClr val="002060"/>
                          </a:solidFill>
                          <a:effectLst/>
                          <a:latin typeface="メイリオ" panose="020B0604030504040204" pitchFamily="50" charset="-128"/>
                          <a:ea typeface="メイリオ" panose="020B0604030504040204" pitchFamily="50" charset="-128"/>
                        </a:rPr>
                        <a:t>国</a:t>
                      </a:r>
                      <a:r>
                        <a:rPr lang="en-US" altLang="ja-JP" sz="1400" b="1" dirty="0">
                          <a:solidFill>
                            <a:srgbClr val="002060"/>
                          </a:solidFill>
                          <a:effectLst/>
                          <a:latin typeface="メイリオ" panose="020B0604030504040204" pitchFamily="50" charset="-128"/>
                          <a:ea typeface="メイリオ" panose="020B0604030504040204" pitchFamily="50" charset="-128"/>
                        </a:rPr>
                        <a:t>   </a:t>
                      </a:r>
                      <a:r>
                        <a:rPr lang="ja-JP" sz="1400" b="1" dirty="0">
                          <a:solidFill>
                            <a:srgbClr val="002060"/>
                          </a:solidFill>
                          <a:effectLst/>
                          <a:latin typeface="メイリオ" panose="020B0604030504040204" pitchFamily="50" charset="-128"/>
                          <a:ea typeface="メイリオ" panose="020B0604030504040204" pitchFamily="50" charset="-128"/>
                        </a:rPr>
                        <a:t>庫</a:t>
                      </a:r>
                      <a:endParaRPr lang="en-US" altLang="ja-JP" sz="1400" b="1" dirty="0">
                        <a:solidFill>
                          <a:srgbClr val="002060"/>
                        </a:solidFill>
                        <a:effectLst/>
                        <a:latin typeface="メイリオ" panose="020B0604030504040204" pitchFamily="50" charset="-128"/>
                        <a:ea typeface="メイリオ" panose="020B0604030504040204" pitchFamily="50" charset="-128"/>
                      </a:endParaRPr>
                    </a:p>
                    <a:p>
                      <a:pPr algn="ctr">
                        <a:spcAft>
                          <a:spcPts val="0"/>
                        </a:spcAft>
                      </a:pPr>
                      <a:r>
                        <a:rPr lang="ja-JP" sz="1400" b="1" dirty="0">
                          <a:solidFill>
                            <a:srgbClr val="002060"/>
                          </a:solidFill>
                          <a:effectLst/>
                          <a:latin typeface="メイリオ" panose="020B0604030504040204" pitchFamily="50" charset="-128"/>
                          <a:ea typeface="メイリオ" panose="020B0604030504040204" pitchFamily="50" charset="-128"/>
                        </a:rPr>
                        <a:t>補助金</a:t>
                      </a:r>
                      <a:endParaRPr lang="ja-JP" sz="14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400" b="1" dirty="0">
                          <a:solidFill>
                            <a:srgbClr val="002060"/>
                          </a:solidFill>
                          <a:effectLst/>
                          <a:latin typeface="メイリオ" panose="020B0604030504040204" pitchFamily="50" charset="-128"/>
                          <a:ea typeface="メイリオ" panose="020B0604030504040204" pitchFamily="50" charset="-128"/>
                        </a:rPr>
                        <a:t>1/2</a:t>
                      </a:r>
                      <a:r>
                        <a:rPr lang="ja-JP" sz="1400" b="1" dirty="0">
                          <a:solidFill>
                            <a:srgbClr val="002060"/>
                          </a:solidFill>
                          <a:effectLst/>
                          <a:latin typeface="メイリオ" panose="020B0604030504040204" pitchFamily="50" charset="-128"/>
                          <a:ea typeface="メイリオ" panose="020B0604030504040204" pitchFamily="50" charset="-128"/>
                        </a:rPr>
                        <a:t>～</a:t>
                      </a:r>
                      <a:endParaRPr lang="ja-JP" altLang="en-US" sz="1400" b="1" dirty="0">
                        <a:solidFill>
                          <a:srgbClr val="002060"/>
                        </a:solidFill>
                        <a:effectLst/>
                        <a:latin typeface="メイリオ" panose="020B0604030504040204" pitchFamily="50" charset="-128"/>
                        <a:ea typeface="メイリオ" panose="020B0604030504040204" pitchFamily="50" charset="-128"/>
                      </a:endParaRPr>
                    </a:p>
                    <a:p>
                      <a:pPr algn="r">
                        <a:spcAft>
                          <a:spcPts val="0"/>
                        </a:spcAft>
                      </a:pPr>
                      <a:r>
                        <a:rPr lang="en-US" sz="1400" b="1" dirty="0">
                          <a:solidFill>
                            <a:srgbClr val="002060"/>
                          </a:solidFill>
                          <a:effectLst/>
                          <a:latin typeface="メイリオ" panose="020B0604030504040204" pitchFamily="50" charset="-128"/>
                          <a:ea typeface="メイリオ" panose="020B0604030504040204" pitchFamily="50" charset="-128"/>
                        </a:rPr>
                        <a:t>8/10</a:t>
                      </a:r>
                      <a:endParaRPr lang="ja-JP" sz="14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400" b="1" dirty="0">
                          <a:solidFill>
                            <a:srgbClr val="002060"/>
                          </a:solidFill>
                          <a:effectLst/>
                          <a:latin typeface="メイリオ" panose="020B0604030504040204" pitchFamily="50" charset="-128"/>
                          <a:ea typeface="メイリオ" panose="020B0604030504040204" pitchFamily="50" charset="-128"/>
                        </a:rPr>
                        <a:t>■補助率</a:t>
                      </a:r>
                      <a:r>
                        <a:rPr lang="en-US" altLang="ja-JP" sz="1400" b="1" dirty="0">
                          <a:solidFill>
                            <a:srgbClr val="002060"/>
                          </a:solidFill>
                          <a:effectLst/>
                          <a:latin typeface="メイリオ" panose="020B0604030504040204" pitchFamily="50" charset="-128"/>
                          <a:ea typeface="メイリオ" panose="020B0604030504040204" pitchFamily="50" charset="-128"/>
                        </a:rPr>
                        <a:t>1/2</a:t>
                      </a:r>
                      <a:r>
                        <a:rPr lang="ja-JP" altLang="en-US" sz="1400" b="1" dirty="0" err="1">
                          <a:solidFill>
                            <a:srgbClr val="002060"/>
                          </a:solidFill>
                          <a:effectLst/>
                          <a:latin typeface="メイリオ" panose="020B0604030504040204" pitchFamily="50" charset="-128"/>
                          <a:ea typeface="メイリオ" panose="020B0604030504040204" pitchFamily="50" charset="-128"/>
                        </a:rPr>
                        <a:t>、</a:t>
                      </a:r>
                      <a:r>
                        <a:rPr lang="ja-JP" altLang="en-US" sz="1400" b="1" dirty="0">
                          <a:solidFill>
                            <a:srgbClr val="002060"/>
                          </a:solidFill>
                          <a:effectLst/>
                          <a:latin typeface="メイリオ" panose="020B0604030504040204" pitchFamily="50" charset="-128"/>
                          <a:ea typeface="メイリオ" panose="020B0604030504040204" pitchFamily="50" charset="-128"/>
                        </a:rPr>
                        <a:t>但し、</a:t>
                      </a:r>
                      <a:r>
                        <a:rPr lang="en-US" altLang="ja-JP" sz="1400" b="1" dirty="0">
                          <a:solidFill>
                            <a:srgbClr val="002060"/>
                          </a:solidFill>
                          <a:effectLst/>
                          <a:latin typeface="メイリオ" panose="020B0604030504040204" pitchFamily="50" charset="-128"/>
                          <a:ea typeface="メイリオ" panose="020B0604030504040204" pitchFamily="50" charset="-128"/>
                        </a:rPr>
                        <a:t>｢M6.0 </a:t>
                      </a:r>
                      <a:r>
                        <a:rPr lang="ja-JP" altLang="en-US" sz="1400" b="1" dirty="0">
                          <a:solidFill>
                            <a:srgbClr val="002060"/>
                          </a:solidFill>
                          <a:effectLst/>
                          <a:latin typeface="メイリオ" panose="020B0604030504040204" pitchFamily="50" charset="-128"/>
                          <a:ea typeface="メイリオ" panose="020B0604030504040204" pitchFamily="50" charset="-128"/>
                        </a:rPr>
                        <a:t>以</a:t>
                      </a:r>
                      <a:endParaRPr lang="en-US" altLang="ja-JP" sz="1400" b="1" dirty="0">
                        <a:solidFill>
                          <a:srgbClr val="002060"/>
                        </a:solidFill>
                        <a:effectLst/>
                        <a:latin typeface="メイリオ" panose="020B0604030504040204" pitchFamily="50" charset="-128"/>
                        <a:ea typeface="メイリオ" panose="020B0604030504040204" pitchFamily="50" charset="-128"/>
                      </a:endParaRPr>
                    </a:p>
                    <a:p>
                      <a:pPr algn="l">
                        <a:spcAft>
                          <a:spcPts val="0"/>
                        </a:spcAft>
                      </a:pPr>
                      <a:r>
                        <a:rPr lang="ja-JP" altLang="en-US" sz="1400" b="1" dirty="0">
                          <a:solidFill>
                            <a:srgbClr val="002060"/>
                          </a:solidFill>
                          <a:effectLst/>
                          <a:latin typeface="メイリオ" panose="020B0604030504040204" pitchFamily="50" charset="-128"/>
                          <a:ea typeface="メイリオ" panose="020B0604030504040204" pitchFamily="50" charset="-128"/>
                        </a:rPr>
                        <a:t>　上の地震による場合で一定の</a:t>
                      </a:r>
                      <a:endParaRPr lang="en-US" altLang="ja-JP" sz="1400" b="1" dirty="0">
                        <a:solidFill>
                          <a:srgbClr val="002060"/>
                        </a:solidFill>
                        <a:effectLst/>
                        <a:latin typeface="メイリオ" panose="020B0604030504040204" pitchFamily="50" charset="-128"/>
                        <a:ea typeface="メイリオ" panose="020B0604030504040204" pitchFamily="50" charset="-128"/>
                      </a:endParaRPr>
                    </a:p>
                    <a:p>
                      <a:pPr algn="l">
                        <a:spcAft>
                          <a:spcPts val="0"/>
                        </a:spcAft>
                      </a:pPr>
                      <a:r>
                        <a:rPr lang="ja-JP" altLang="en-US" sz="1400" b="1" dirty="0">
                          <a:solidFill>
                            <a:srgbClr val="002060"/>
                          </a:solidFill>
                          <a:effectLst/>
                          <a:latin typeface="メイリオ" panose="020B0604030504040204" pitchFamily="50" charset="-128"/>
                          <a:ea typeface="メイリオ" panose="020B0604030504040204" pitchFamily="50" charset="-128"/>
                        </a:rPr>
                        <a:t>　要件を満たした場合</a:t>
                      </a:r>
                      <a:r>
                        <a:rPr lang="en-US" altLang="ja-JP" sz="1400" b="1" dirty="0">
                          <a:solidFill>
                            <a:srgbClr val="002060"/>
                          </a:solidFill>
                          <a:effectLst/>
                          <a:latin typeface="メイリオ" panose="020B0604030504040204" pitchFamily="50" charset="-128"/>
                          <a:ea typeface="メイリオ" panose="020B0604030504040204" pitchFamily="50" charset="-128"/>
                        </a:rPr>
                        <a:t>｣</a:t>
                      </a:r>
                      <a:r>
                        <a:rPr lang="ja-JP" altLang="en-US" sz="1400" b="1" dirty="0">
                          <a:solidFill>
                            <a:srgbClr val="002060"/>
                          </a:solidFill>
                          <a:effectLst/>
                          <a:latin typeface="メイリオ" panose="020B0604030504040204" pitchFamily="50" charset="-128"/>
                          <a:ea typeface="メイリオ" panose="020B0604030504040204" pitchFamily="50" charset="-128"/>
                        </a:rPr>
                        <a:t>又は「激</a:t>
                      </a:r>
                      <a:endParaRPr lang="en-US" altLang="ja-JP" sz="1400" b="1" dirty="0">
                        <a:solidFill>
                          <a:srgbClr val="002060"/>
                        </a:solidFill>
                        <a:effectLst/>
                        <a:latin typeface="メイリオ" panose="020B0604030504040204" pitchFamily="50" charset="-128"/>
                        <a:ea typeface="メイリオ" panose="020B0604030504040204" pitchFamily="50" charset="-128"/>
                      </a:endParaRPr>
                    </a:p>
                    <a:p>
                      <a:pPr algn="l">
                        <a:spcAft>
                          <a:spcPts val="0"/>
                        </a:spcAft>
                      </a:pPr>
                      <a:r>
                        <a:rPr lang="ja-JP" altLang="en-US" sz="1400" b="1" dirty="0">
                          <a:solidFill>
                            <a:srgbClr val="002060"/>
                          </a:solidFill>
                          <a:effectLst/>
                          <a:latin typeface="メイリオ" panose="020B0604030504040204" pitchFamily="50" charset="-128"/>
                          <a:ea typeface="メイリオ" panose="020B0604030504040204" pitchFamily="50" charset="-128"/>
                        </a:rPr>
                        <a:t>　甚災害に指定された場合」の</a:t>
                      </a:r>
                      <a:endParaRPr lang="en-US" altLang="ja-JP" sz="1400" b="1" dirty="0">
                        <a:solidFill>
                          <a:srgbClr val="002060"/>
                        </a:solidFill>
                        <a:effectLst/>
                        <a:latin typeface="メイリオ" panose="020B0604030504040204" pitchFamily="50" charset="-128"/>
                        <a:ea typeface="メイリオ" panose="020B0604030504040204" pitchFamily="50" charset="-128"/>
                      </a:endParaRPr>
                    </a:p>
                    <a:p>
                      <a:pPr algn="l">
                        <a:spcAft>
                          <a:spcPts val="0"/>
                        </a:spcAft>
                      </a:pPr>
                      <a:r>
                        <a:rPr lang="ja-JP" altLang="en-US" sz="1400" b="1" dirty="0">
                          <a:solidFill>
                            <a:srgbClr val="002060"/>
                          </a:solidFill>
                          <a:effectLst/>
                          <a:latin typeface="メイリオ" panose="020B0604030504040204" pitchFamily="50" charset="-128"/>
                          <a:ea typeface="メイリオ" panose="020B0604030504040204" pitchFamily="50" charset="-128"/>
                        </a:rPr>
                        <a:t>　補助率は</a:t>
                      </a:r>
                      <a:r>
                        <a:rPr lang="en-US" altLang="ja-JP" sz="1400" b="1" dirty="0">
                          <a:solidFill>
                            <a:srgbClr val="002060"/>
                          </a:solidFill>
                          <a:effectLst/>
                          <a:latin typeface="メイリオ" panose="020B0604030504040204" pitchFamily="50" charset="-128"/>
                          <a:ea typeface="メイリオ" panose="020B0604030504040204" pitchFamily="50" charset="-128"/>
                        </a:rPr>
                        <a:t>2/3</a:t>
                      </a:r>
                      <a:r>
                        <a:rPr lang="ja-JP" altLang="en-US" sz="1400" b="1" dirty="0" err="1">
                          <a:solidFill>
                            <a:srgbClr val="002060"/>
                          </a:solidFill>
                          <a:effectLst/>
                          <a:latin typeface="メイリオ" panose="020B0604030504040204" pitchFamily="50" charset="-128"/>
                          <a:ea typeface="メイリオ" panose="020B0604030504040204" pitchFamily="50" charset="-128"/>
                        </a:rPr>
                        <a:t>、</a:t>
                      </a:r>
                      <a:r>
                        <a:rPr lang="ja-JP" altLang="en-US" sz="1400" b="1" dirty="0">
                          <a:solidFill>
                            <a:srgbClr val="002060"/>
                          </a:solidFill>
                          <a:effectLst/>
                          <a:latin typeface="メイリオ" panose="020B0604030504040204" pitchFamily="50" charset="-128"/>
                          <a:ea typeface="メイリオ" panose="020B0604030504040204" pitchFamily="50" charset="-128"/>
                        </a:rPr>
                        <a:t>火山活動に</a:t>
                      </a:r>
                      <a:r>
                        <a:rPr lang="ja-JP" altLang="en-US" sz="1400" b="1" dirty="0" err="1">
                          <a:solidFill>
                            <a:srgbClr val="002060"/>
                          </a:solidFill>
                          <a:effectLst/>
                          <a:latin typeface="メイリオ" panose="020B0604030504040204" pitchFamily="50" charset="-128"/>
                          <a:ea typeface="メイリオ" panose="020B0604030504040204" pitchFamily="50" charset="-128"/>
                        </a:rPr>
                        <a:t>よ</a:t>
                      </a:r>
                      <a:endParaRPr lang="en-US" altLang="ja-JP" sz="1400" b="1" dirty="0">
                        <a:solidFill>
                          <a:srgbClr val="002060"/>
                        </a:solidFill>
                        <a:effectLst/>
                        <a:latin typeface="メイリオ" panose="020B0604030504040204" pitchFamily="50" charset="-128"/>
                        <a:ea typeface="メイリオ" panose="020B0604030504040204" pitchFamily="50" charset="-128"/>
                      </a:endParaRPr>
                    </a:p>
                    <a:p>
                      <a:pPr algn="l">
                        <a:spcAft>
                          <a:spcPts val="0"/>
                        </a:spcAft>
                      </a:pPr>
                      <a:r>
                        <a:rPr lang="ja-JP" altLang="en-US" sz="1400" b="1" dirty="0">
                          <a:solidFill>
                            <a:srgbClr val="002060"/>
                          </a:solidFill>
                          <a:effectLst/>
                          <a:latin typeface="メイリオ" panose="020B0604030504040204" pitchFamily="50" charset="-128"/>
                          <a:ea typeface="メイリオ" panose="020B0604030504040204" pitchFamily="50" charset="-128"/>
                        </a:rPr>
                        <a:t>　</a:t>
                      </a:r>
                      <a:r>
                        <a:rPr lang="ja-JP" altLang="en-US" sz="1400" b="1" dirty="0" err="1">
                          <a:solidFill>
                            <a:srgbClr val="002060"/>
                          </a:solidFill>
                          <a:effectLst/>
                          <a:latin typeface="メイリオ" panose="020B0604030504040204" pitchFamily="50" charset="-128"/>
                          <a:ea typeface="メイリオ" panose="020B0604030504040204" pitchFamily="50" charset="-128"/>
                        </a:rPr>
                        <a:t>る</a:t>
                      </a:r>
                      <a:r>
                        <a:rPr lang="ja-JP" altLang="en-US" sz="1400" b="1" dirty="0">
                          <a:solidFill>
                            <a:srgbClr val="002060"/>
                          </a:solidFill>
                          <a:effectLst/>
                          <a:latin typeface="メイリオ" panose="020B0604030504040204" pitchFamily="50" charset="-128"/>
                          <a:ea typeface="メイリオ" panose="020B0604030504040204" pitchFamily="50" charset="-128"/>
                        </a:rPr>
                        <a:t>場合で一定の要件を満たし</a:t>
                      </a:r>
                      <a:endParaRPr lang="en-US" altLang="ja-JP" sz="1400" b="1" dirty="0">
                        <a:solidFill>
                          <a:srgbClr val="002060"/>
                        </a:solidFill>
                        <a:effectLst/>
                        <a:latin typeface="メイリオ" panose="020B0604030504040204" pitchFamily="50" charset="-128"/>
                        <a:ea typeface="メイリオ" panose="020B0604030504040204" pitchFamily="50" charset="-128"/>
                      </a:endParaRPr>
                    </a:p>
                    <a:p>
                      <a:pPr algn="l">
                        <a:spcAft>
                          <a:spcPts val="0"/>
                        </a:spcAft>
                      </a:pPr>
                      <a:r>
                        <a:rPr lang="ja-JP" altLang="en-US" sz="1400" b="1" dirty="0">
                          <a:solidFill>
                            <a:srgbClr val="002060"/>
                          </a:solidFill>
                          <a:effectLst/>
                          <a:latin typeface="メイリオ" panose="020B0604030504040204" pitchFamily="50" charset="-128"/>
                          <a:ea typeface="メイリオ" panose="020B0604030504040204" pitchFamily="50" charset="-128"/>
                        </a:rPr>
                        <a:t>　</a:t>
                      </a:r>
                      <a:r>
                        <a:rPr lang="ja-JP" altLang="en-US" sz="1400" b="1" dirty="0" err="1">
                          <a:solidFill>
                            <a:srgbClr val="002060"/>
                          </a:solidFill>
                          <a:effectLst/>
                          <a:latin typeface="メイリオ" panose="020B0604030504040204" pitchFamily="50" charset="-128"/>
                          <a:ea typeface="メイリオ" panose="020B0604030504040204" pitchFamily="50" charset="-128"/>
                        </a:rPr>
                        <a:t>た</a:t>
                      </a:r>
                      <a:r>
                        <a:rPr lang="ja-JP" altLang="en-US" sz="1400" b="1" dirty="0">
                          <a:solidFill>
                            <a:srgbClr val="002060"/>
                          </a:solidFill>
                          <a:effectLst/>
                          <a:latin typeface="メイリオ" panose="020B0604030504040204" pitchFamily="50" charset="-128"/>
                          <a:ea typeface="メイリオ" panose="020B0604030504040204" pitchFamily="50" charset="-128"/>
                        </a:rPr>
                        <a:t>場合の補助率は</a:t>
                      </a:r>
                      <a:r>
                        <a:rPr lang="en-US" altLang="ja-JP" sz="1400" b="1" dirty="0">
                          <a:solidFill>
                            <a:srgbClr val="002060"/>
                          </a:solidFill>
                          <a:effectLst/>
                          <a:latin typeface="メイリオ" panose="020B0604030504040204" pitchFamily="50" charset="-128"/>
                          <a:ea typeface="メイリオ" panose="020B0604030504040204" pitchFamily="50" charset="-128"/>
                        </a:rPr>
                        <a:t>8/10</a:t>
                      </a:r>
                      <a:endParaRPr lang="ja-JP" sz="14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50118">
                <a:tc vMerge="1">
                  <a:txBody>
                    <a:bodyPr/>
                    <a:lstStyle/>
                    <a:p>
                      <a:endParaRPr kumimoji="1" lang="ja-JP" altLang="en-US"/>
                    </a:p>
                  </a:txBody>
                  <a:tcPr/>
                </a:tc>
                <a:tc>
                  <a:txBody>
                    <a:bodyPr/>
                    <a:lstStyle/>
                    <a:p>
                      <a:pPr algn="ctr">
                        <a:spcAft>
                          <a:spcPts val="0"/>
                        </a:spcAft>
                      </a:pPr>
                      <a:r>
                        <a:rPr lang="ja-JP" sz="1400" b="1" dirty="0">
                          <a:solidFill>
                            <a:srgbClr val="002060"/>
                          </a:solidFill>
                          <a:effectLst/>
                          <a:latin typeface="メイリオ" panose="020B0604030504040204" pitchFamily="50" charset="-128"/>
                          <a:ea typeface="メイリオ" panose="020B0604030504040204" pitchFamily="50" charset="-128"/>
                        </a:rPr>
                        <a:t>被災都市</a:t>
                      </a:r>
                      <a:endParaRPr lang="ja-JP" altLang="en-US" sz="1400" b="1" dirty="0">
                        <a:solidFill>
                          <a:srgbClr val="002060"/>
                        </a:solidFill>
                        <a:effectLst/>
                        <a:latin typeface="メイリオ" panose="020B0604030504040204" pitchFamily="50" charset="-128"/>
                        <a:ea typeface="メイリオ" panose="020B0604030504040204" pitchFamily="50" charset="-128"/>
                      </a:endParaRPr>
                    </a:p>
                    <a:p>
                      <a:pPr algn="ctr">
                        <a:spcAft>
                          <a:spcPts val="0"/>
                        </a:spcAft>
                      </a:pPr>
                      <a:endParaRPr lang="ja-JP" sz="1400" b="1" dirty="0">
                        <a:solidFill>
                          <a:srgbClr val="002060"/>
                        </a:solidFill>
                        <a:effectLst/>
                        <a:latin typeface="メイリオ" panose="020B0604030504040204" pitchFamily="50" charset="-128"/>
                        <a:ea typeface="メイリオ" panose="020B0604030504040204" pitchFamily="50" charset="-128"/>
                      </a:endParaRPr>
                    </a:p>
                    <a:p>
                      <a:pPr algn="ctr">
                        <a:spcAft>
                          <a:spcPts val="0"/>
                        </a:spcAft>
                      </a:pPr>
                      <a:r>
                        <a:rPr lang="ja-JP" altLang="en-US" sz="14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水道事業</a:t>
                      </a:r>
                    </a:p>
                    <a:p>
                      <a:pPr algn="ctr">
                        <a:spcAft>
                          <a:spcPts val="0"/>
                        </a:spcAft>
                      </a:pPr>
                      <a:r>
                        <a:rPr lang="ja-JP" altLang="en-US" sz="14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会　　計</a:t>
                      </a:r>
                      <a:endParaRPr lang="ja-JP" sz="14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a:solidFill>
                            <a:srgbClr val="002060"/>
                          </a:solidFill>
                          <a:effectLst/>
                          <a:latin typeface="メイリオ" panose="020B0604030504040204" pitchFamily="50" charset="-128"/>
                          <a:ea typeface="メイリオ" panose="020B0604030504040204" pitchFamily="50" charset="-128"/>
                        </a:rPr>
                        <a:t>総　務　省</a:t>
                      </a:r>
                      <a:endParaRPr lang="ja-JP" sz="1400" b="1">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400" b="1" dirty="0">
                          <a:solidFill>
                            <a:srgbClr val="002060"/>
                          </a:solidFill>
                          <a:effectLst/>
                          <a:latin typeface="メイリオ" panose="020B0604030504040204" pitchFamily="50" charset="-128"/>
                          <a:ea typeface="メイリオ" panose="020B0604030504040204" pitchFamily="50" charset="-128"/>
                        </a:rPr>
                        <a:t>「地方債同</a:t>
                      </a:r>
                      <a:endParaRPr lang="ja-JP" altLang="en-US" sz="1400" b="1" dirty="0">
                        <a:solidFill>
                          <a:srgbClr val="002060"/>
                        </a:solidFill>
                        <a:effectLst/>
                        <a:latin typeface="メイリオ" panose="020B0604030504040204" pitchFamily="50" charset="-128"/>
                        <a:ea typeface="メイリオ" panose="020B0604030504040204" pitchFamily="50" charset="-128"/>
                      </a:endParaRPr>
                    </a:p>
                    <a:p>
                      <a:pPr algn="r">
                        <a:spcAft>
                          <a:spcPts val="0"/>
                        </a:spcAft>
                      </a:pPr>
                      <a:r>
                        <a:rPr lang="ja-JP" sz="1400" b="1" dirty="0">
                          <a:solidFill>
                            <a:srgbClr val="002060"/>
                          </a:solidFill>
                          <a:effectLst/>
                          <a:latin typeface="メイリオ" panose="020B0604030504040204" pitchFamily="50" charset="-128"/>
                          <a:ea typeface="メイリオ" panose="020B0604030504040204" pitchFamily="50" charset="-128"/>
                        </a:rPr>
                        <a:t>意等基準」</a:t>
                      </a:r>
                      <a:endParaRPr lang="ja-JP" altLang="en-US" sz="1400" b="1" dirty="0">
                        <a:solidFill>
                          <a:srgbClr val="002060"/>
                        </a:solidFill>
                        <a:effectLst/>
                        <a:latin typeface="メイリオ" panose="020B0604030504040204" pitchFamily="50" charset="-128"/>
                        <a:ea typeface="メイリオ" panose="020B0604030504040204" pitchFamily="50" charset="-128"/>
                      </a:endParaRPr>
                    </a:p>
                    <a:p>
                      <a:pPr algn="ctr">
                        <a:spcAft>
                          <a:spcPts val="0"/>
                        </a:spcAft>
                      </a:pPr>
                      <a:r>
                        <a:rPr lang="ja-JP" sz="1400" b="1" dirty="0">
                          <a:solidFill>
                            <a:srgbClr val="002060"/>
                          </a:solidFill>
                          <a:effectLst/>
                          <a:latin typeface="メイリオ" panose="020B0604030504040204" pitchFamily="50" charset="-128"/>
                          <a:ea typeface="メイリオ" panose="020B0604030504040204" pitchFamily="50" charset="-128"/>
                        </a:rPr>
                        <a:t>等</a:t>
                      </a:r>
                      <a:endParaRPr lang="ja-JP" sz="14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dirty="0">
                          <a:solidFill>
                            <a:srgbClr val="002060"/>
                          </a:solidFill>
                          <a:effectLst/>
                          <a:latin typeface="メイリオ" panose="020B0604030504040204" pitchFamily="50" charset="-128"/>
                          <a:ea typeface="メイリオ" panose="020B0604030504040204" pitchFamily="50" charset="-128"/>
                        </a:rPr>
                        <a:t>地方公営</a:t>
                      </a:r>
                    </a:p>
                    <a:p>
                      <a:pPr algn="ctr">
                        <a:spcAft>
                          <a:spcPts val="0"/>
                        </a:spcAft>
                      </a:pPr>
                      <a:r>
                        <a:rPr lang="ja-JP" sz="1400" b="1" dirty="0">
                          <a:solidFill>
                            <a:srgbClr val="002060"/>
                          </a:solidFill>
                          <a:effectLst/>
                          <a:latin typeface="メイリオ" panose="020B0604030504040204" pitchFamily="50" charset="-128"/>
                          <a:ea typeface="メイリオ" panose="020B0604030504040204" pitchFamily="50" charset="-128"/>
                        </a:rPr>
                        <a:t>企</a:t>
                      </a:r>
                      <a:r>
                        <a:rPr lang="en-US" altLang="ja-JP" sz="1400" b="1" dirty="0">
                          <a:solidFill>
                            <a:srgbClr val="002060"/>
                          </a:solidFill>
                          <a:effectLst/>
                          <a:latin typeface="メイリオ" panose="020B0604030504040204" pitchFamily="50" charset="-128"/>
                          <a:ea typeface="メイリオ" panose="020B0604030504040204" pitchFamily="50" charset="-128"/>
                        </a:rPr>
                        <a:t> </a:t>
                      </a:r>
                      <a:r>
                        <a:rPr lang="ja-JP" sz="1400" b="1" dirty="0">
                          <a:solidFill>
                            <a:srgbClr val="002060"/>
                          </a:solidFill>
                          <a:effectLst/>
                          <a:latin typeface="メイリオ" panose="020B0604030504040204" pitchFamily="50" charset="-128"/>
                          <a:ea typeface="メイリオ" panose="020B0604030504040204" pitchFamily="50" charset="-128"/>
                        </a:rPr>
                        <a:t>業</a:t>
                      </a:r>
                      <a:r>
                        <a:rPr lang="en-US" altLang="ja-JP" sz="1400" b="1" dirty="0">
                          <a:solidFill>
                            <a:srgbClr val="002060"/>
                          </a:solidFill>
                          <a:effectLst/>
                          <a:latin typeface="メイリオ" panose="020B0604030504040204" pitchFamily="50" charset="-128"/>
                          <a:ea typeface="メイリオ" panose="020B0604030504040204" pitchFamily="50" charset="-128"/>
                        </a:rPr>
                        <a:t> </a:t>
                      </a:r>
                      <a:r>
                        <a:rPr lang="ja-JP" sz="1400" b="1" dirty="0">
                          <a:solidFill>
                            <a:srgbClr val="002060"/>
                          </a:solidFill>
                          <a:effectLst/>
                          <a:latin typeface="メイリオ" panose="020B0604030504040204" pitchFamily="50" charset="-128"/>
                          <a:ea typeface="メイリオ" panose="020B0604030504040204" pitchFamily="50" charset="-128"/>
                        </a:rPr>
                        <a:t>等</a:t>
                      </a:r>
                    </a:p>
                    <a:p>
                      <a:pPr algn="ctr">
                        <a:spcAft>
                          <a:spcPts val="0"/>
                        </a:spcAft>
                      </a:pPr>
                      <a:r>
                        <a:rPr lang="ja-JP" sz="1400" b="1" dirty="0">
                          <a:solidFill>
                            <a:srgbClr val="002060"/>
                          </a:solidFill>
                          <a:effectLst/>
                          <a:latin typeface="メイリオ" panose="020B0604030504040204" pitchFamily="50" charset="-128"/>
                          <a:ea typeface="メイリオ" panose="020B0604030504040204" pitchFamily="50" charset="-128"/>
                        </a:rPr>
                        <a:t>災</a:t>
                      </a:r>
                      <a:r>
                        <a:rPr lang="en-US" altLang="ja-JP" sz="1400" b="1" dirty="0">
                          <a:solidFill>
                            <a:srgbClr val="002060"/>
                          </a:solidFill>
                          <a:effectLst/>
                          <a:latin typeface="メイリオ" panose="020B0604030504040204" pitchFamily="50" charset="-128"/>
                          <a:ea typeface="メイリオ" panose="020B0604030504040204" pitchFamily="50" charset="-128"/>
                        </a:rPr>
                        <a:t>  </a:t>
                      </a:r>
                      <a:r>
                        <a:rPr lang="ja-JP" altLang="en-US" sz="1400" b="1" dirty="0">
                          <a:solidFill>
                            <a:srgbClr val="002060"/>
                          </a:solidFill>
                          <a:effectLst/>
                          <a:latin typeface="メイリオ" panose="020B0604030504040204" pitchFamily="50" charset="-128"/>
                          <a:ea typeface="メイリオ" panose="020B0604030504040204" pitchFamily="50" charset="-128"/>
                        </a:rPr>
                        <a:t>　</a:t>
                      </a:r>
                      <a:r>
                        <a:rPr lang="ja-JP" sz="1400" b="1" dirty="0">
                          <a:solidFill>
                            <a:srgbClr val="002060"/>
                          </a:solidFill>
                          <a:effectLst/>
                          <a:latin typeface="メイリオ" panose="020B0604030504040204" pitchFamily="50" charset="-128"/>
                          <a:ea typeface="メイリオ" panose="020B0604030504040204" pitchFamily="50" charset="-128"/>
                        </a:rPr>
                        <a:t>害</a:t>
                      </a:r>
                      <a:endParaRPr lang="ja-JP" altLang="en-US" sz="1400" b="1" dirty="0">
                        <a:solidFill>
                          <a:srgbClr val="002060"/>
                        </a:solidFill>
                        <a:effectLst/>
                        <a:latin typeface="メイリオ" panose="020B0604030504040204" pitchFamily="50" charset="-128"/>
                        <a:ea typeface="メイリオ" panose="020B0604030504040204" pitchFamily="50" charset="-128"/>
                      </a:endParaRPr>
                    </a:p>
                    <a:p>
                      <a:pPr algn="ctr">
                        <a:spcAft>
                          <a:spcPts val="0"/>
                        </a:spcAft>
                      </a:pPr>
                      <a:r>
                        <a:rPr lang="ja-JP" sz="1400" b="1" dirty="0">
                          <a:solidFill>
                            <a:srgbClr val="002060"/>
                          </a:solidFill>
                          <a:effectLst/>
                          <a:latin typeface="メイリオ" panose="020B0604030504040204" pitchFamily="50" charset="-128"/>
                          <a:ea typeface="メイリオ" panose="020B0604030504040204" pitchFamily="50" charset="-128"/>
                        </a:rPr>
                        <a:t>復</a:t>
                      </a:r>
                      <a:r>
                        <a:rPr lang="en-US" altLang="ja-JP" sz="1400" b="1" dirty="0">
                          <a:solidFill>
                            <a:srgbClr val="002060"/>
                          </a:solidFill>
                          <a:effectLst/>
                          <a:latin typeface="メイリオ" panose="020B0604030504040204" pitchFamily="50" charset="-128"/>
                          <a:ea typeface="メイリオ" panose="020B0604030504040204" pitchFamily="50" charset="-128"/>
                        </a:rPr>
                        <a:t> </a:t>
                      </a:r>
                      <a:r>
                        <a:rPr lang="ja-JP" sz="1400" b="1" dirty="0">
                          <a:solidFill>
                            <a:srgbClr val="002060"/>
                          </a:solidFill>
                          <a:effectLst/>
                          <a:latin typeface="メイリオ" panose="020B0604030504040204" pitchFamily="50" charset="-128"/>
                          <a:ea typeface="メイリオ" panose="020B0604030504040204" pitchFamily="50" charset="-128"/>
                        </a:rPr>
                        <a:t>旧</a:t>
                      </a:r>
                      <a:r>
                        <a:rPr lang="en-US" altLang="ja-JP" sz="1400" b="1" dirty="0">
                          <a:solidFill>
                            <a:srgbClr val="002060"/>
                          </a:solidFill>
                          <a:effectLst/>
                          <a:latin typeface="メイリオ" panose="020B0604030504040204" pitchFamily="50" charset="-128"/>
                          <a:ea typeface="メイリオ" panose="020B0604030504040204" pitchFamily="50" charset="-128"/>
                        </a:rPr>
                        <a:t> </a:t>
                      </a:r>
                      <a:r>
                        <a:rPr lang="ja-JP" sz="1400" b="1" dirty="0">
                          <a:solidFill>
                            <a:srgbClr val="002060"/>
                          </a:solidFill>
                          <a:effectLst/>
                          <a:latin typeface="メイリオ" panose="020B0604030504040204" pitchFamily="50" charset="-128"/>
                          <a:ea typeface="メイリオ" panose="020B0604030504040204" pitchFamily="50" charset="-128"/>
                        </a:rPr>
                        <a:t>債</a:t>
                      </a:r>
                      <a:endParaRPr lang="ja-JP" sz="14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dirty="0">
                          <a:solidFill>
                            <a:srgbClr val="002060"/>
                          </a:solidFill>
                          <a:effectLst/>
                          <a:latin typeface="メイリオ" panose="020B0604030504040204" pitchFamily="50" charset="-128"/>
                          <a:ea typeface="メイリオ" panose="020B0604030504040204" pitchFamily="50" charset="-128"/>
                        </a:rPr>
                        <a:t>国庫補助金控除後の</a:t>
                      </a:r>
                    </a:p>
                    <a:p>
                      <a:pPr algn="ctr">
                        <a:spcAft>
                          <a:spcPts val="0"/>
                        </a:spcAft>
                      </a:pPr>
                      <a:r>
                        <a:rPr lang="ja-JP" sz="1400" b="1" dirty="0">
                          <a:solidFill>
                            <a:srgbClr val="002060"/>
                          </a:solidFill>
                          <a:effectLst/>
                          <a:latin typeface="メイリオ" panose="020B0604030504040204" pitchFamily="50" charset="-128"/>
                          <a:ea typeface="メイリオ" panose="020B0604030504040204" pitchFamily="50" charset="-128"/>
                        </a:rPr>
                        <a:t>事</a:t>
                      </a:r>
                      <a:r>
                        <a:rPr lang="en-US" altLang="ja-JP" sz="1400" b="1" dirty="0">
                          <a:solidFill>
                            <a:srgbClr val="002060"/>
                          </a:solidFill>
                          <a:effectLst/>
                          <a:latin typeface="メイリオ" panose="020B0604030504040204" pitchFamily="50" charset="-128"/>
                          <a:ea typeface="メイリオ" panose="020B0604030504040204" pitchFamily="50" charset="-128"/>
                        </a:rPr>
                        <a:t> </a:t>
                      </a:r>
                      <a:r>
                        <a:rPr lang="ja-JP" sz="1400" b="1" dirty="0">
                          <a:solidFill>
                            <a:srgbClr val="002060"/>
                          </a:solidFill>
                          <a:effectLst/>
                          <a:latin typeface="メイリオ" panose="020B0604030504040204" pitchFamily="50" charset="-128"/>
                          <a:ea typeface="メイリオ" panose="020B0604030504040204" pitchFamily="50" charset="-128"/>
                        </a:rPr>
                        <a:t>業</a:t>
                      </a:r>
                      <a:r>
                        <a:rPr lang="en-US" altLang="ja-JP" sz="1400" b="1" dirty="0">
                          <a:solidFill>
                            <a:srgbClr val="002060"/>
                          </a:solidFill>
                          <a:effectLst/>
                          <a:latin typeface="メイリオ" panose="020B0604030504040204" pitchFamily="50" charset="-128"/>
                          <a:ea typeface="メイリオ" panose="020B0604030504040204" pitchFamily="50" charset="-128"/>
                        </a:rPr>
                        <a:t>  </a:t>
                      </a:r>
                      <a:r>
                        <a:rPr lang="ja-JP" sz="1400" b="1" dirty="0">
                          <a:solidFill>
                            <a:srgbClr val="002060"/>
                          </a:solidFill>
                          <a:effectLst/>
                          <a:latin typeface="メイリオ" panose="020B0604030504040204" pitchFamily="50" charset="-128"/>
                          <a:ea typeface="メイリオ" panose="020B0604030504040204" pitchFamily="50" charset="-128"/>
                        </a:rPr>
                        <a:t>費</a:t>
                      </a:r>
                      <a:endParaRPr lang="ja-JP" altLang="en-US" sz="1400" b="1" dirty="0">
                        <a:solidFill>
                          <a:srgbClr val="002060"/>
                        </a:solidFill>
                        <a:effectLst/>
                        <a:latin typeface="メイリオ" panose="020B0604030504040204" pitchFamily="50" charset="-128"/>
                        <a:ea typeface="メイリオ" panose="020B0604030504040204" pitchFamily="50" charset="-128"/>
                      </a:endParaRPr>
                    </a:p>
                    <a:p>
                      <a:pPr algn="ctr">
                        <a:spcAft>
                          <a:spcPts val="0"/>
                        </a:spcAft>
                      </a:pPr>
                      <a:r>
                        <a:rPr lang="ja-JP" sz="1400" b="1" dirty="0">
                          <a:solidFill>
                            <a:srgbClr val="002060"/>
                          </a:solidFill>
                          <a:effectLst/>
                          <a:latin typeface="メイリオ" panose="020B0604030504040204" pitchFamily="50" charset="-128"/>
                          <a:ea typeface="メイリオ" panose="020B0604030504040204" pitchFamily="50" charset="-128"/>
                        </a:rPr>
                        <a:t>全</a:t>
                      </a:r>
                      <a:r>
                        <a:rPr lang="en-US" altLang="ja-JP" sz="1400" b="1" dirty="0">
                          <a:solidFill>
                            <a:srgbClr val="002060"/>
                          </a:solidFill>
                          <a:effectLst/>
                          <a:latin typeface="メイリオ" panose="020B0604030504040204" pitchFamily="50" charset="-128"/>
                          <a:ea typeface="メイリオ" panose="020B0604030504040204" pitchFamily="50" charset="-128"/>
                        </a:rPr>
                        <a:t>   </a:t>
                      </a:r>
                      <a:r>
                        <a:rPr lang="ja-JP" altLang="en-US" sz="1400" b="1" dirty="0">
                          <a:solidFill>
                            <a:srgbClr val="002060"/>
                          </a:solidFill>
                          <a:effectLst/>
                          <a:latin typeface="メイリオ" panose="020B0604030504040204" pitchFamily="50" charset="-128"/>
                          <a:ea typeface="メイリオ" panose="020B0604030504040204" pitchFamily="50" charset="-128"/>
                        </a:rPr>
                        <a:t>　</a:t>
                      </a:r>
                      <a:r>
                        <a:rPr lang="ja-JP" sz="1400" b="1" dirty="0">
                          <a:solidFill>
                            <a:srgbClr val="002060"/>
                          </a:solidFill>
                          <a:effectLst/>
                          <a:latin typeface="メイリオ" panose="020B0604030504040204" pitchFamily="50" charset="-128"/>
                          <a:ea typeface="メイリオ" panose="020B0604030504040204" pitchFamily="50" charset="-128"/>
                        </a:rPr>
                        <a:t>額</a:t>
                      </a:r>
                      <a:endParaRPr lang="ja-JP" sz="14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400" b="1" dirty="0">
                          <a:solidFill>
                            <a:srgbClr val="002060"/>
                          </a:solidFill>
                          <a:effectLst/>
                          <a:latin typeface="メイリオ" panose="020B0604030504040204" pitchFamily="50" charset="-128"/>
                          <a:ea typeface="メイリオ" panose="020B0604030504040204" pitchFamily="50" charset="-128"/>
                        </a:rPr>
                        <a:t>■高料金対策事業に該当する団</a:t>
                      </a:r>
                      <a:endParaRPr lang="en-US" altLang="ja-JP" sz="1400" b="1" dirty="0">
                        <a:solidFill>
                          <a:srgbClr val="002060"/>
                        </a:solidFill>
                        <a:effectLst/>
                        <a:latin typeface="メイリオ" panose="020B0604030504040204" pitchFamily="50" charset="-128"/>
                        <a:ea typeface="メイリオ" panose="020B0604030504040204" pitchFamily="50" charset="-128"/>
                      </a:endParaRPr>
                    </a:p>
                    <a:p>
                      <a:pPr algn="l">
                        <a:spcAft>
                          <a:spcPts val="0"/>
                        </a:spcAft>
                      </a:pPr>
                      <a:r>
                        <a:rPr lang="ja-JP" altLang="en-US" sz="1400" b="1" dirty="0">
                          <a:solidFill>
                            <a:srgbClr val="002060"/>
                          </a:solidFill>
                          <a:effectLst/>
                          <a:latin typeface="メイリオ" panose="020B0604030504040204" pitchFamily="50" charset="-128"/>
                          <a:ea typeface="メイリオ" panose="020B0604030504040204" pitchFamily="50" charset="-128"/>
                        </a:rPr>
                        <a:t>　体等において、元利償還金に</a:t>
                      </a:r>
                      <a:endParaRPr lang="en-US" altLang="ja-JP" sz="1400" b="1" dirty="0">
                        <a:solidFill>
                          <a:srgbClr val="002060"/>
                        </a:solidFill>
                        <a:effectLst/>
                        <a:latin typeface="メイリオ" panose="020B0604030504040204" pitchFamily="50" charset="-128"/>
                        <a:ea typeface="メイリオ" panose="020B0604030504040204" pitchFamily="50" charset="-128"/>
                      </a:endParaRPr>
                    </a:p>
                    <a:p>
                      <a:pPr algn="l">
                        <a:spcAft>
                          <a:spcPts val="0"/>
                        </a:spcAft>
                      </a:pPr>
                      <a:r>
                        <a:rPr lang="ja-JP" altLang="en-US" sz="1400" b="1" dirty="0">
                          <a:solidFill>
                            <a:srgbClr val="002060"/>
                          </a:solidFill>
                          <a:effectLst/>
                          <a:latin typeface="メイリオ" panose="020B0604030504040204" pitchFamily="50" charset="-128"/>
                          <a:ea typeface="メイリオ" panose="020B0604030504040204" pitchFamily="50" charset="-128"/>
                        </a:rPr>
                        <a:t>　ついて一般会計からの繰り入</a:t>
                      </a:r>
                      <a:endParaRPr lang="en-US" altLang="ja-JP" sz="1400" b="1" dirty="0">
                        <a:solidFill>
                          <a:srgbClr val="002060"/>
                        </a:solidFill>
                        <a:effectLst/>
                        <a:latin typeface="メイリオ" panose="020B0604030504040204" pitchFamily="50" charset="-128"/>
                        <a:ea typeface="メイリオ" panose="020B0604030504040204" pitchFamily="50" charset="-128"/>
                      </a:endParaRPr>
                    </a:p>
                    <a:p>
                      <a:pPr algn="l">
                        <a:spcAft>
                          <a:spcPts val="0"/>
                        </a:spcAft>
                      </a:pPr>
                      <a:r>
                        <a:rPr lang="ja-JP" altLang="en-US" sz="1400" b="1" dirty="0">
                          <a:solidFill>
                            <a:srgbClr val="002060"/>
                          </a:solidFill>
                          <a:effectLst/>
                          <a:latin typeface="メイリオ" panose="020B0604030504040204" pitchFamily="50" charset="-128"/>
                          <a:ea typeface="メイリオ" panose="020B0604030504040204" pitchFamily="50" charset="-128"/>
                        </a:rPr>
                        <a:t>　</a:t>
                      </a:r>
                      <a:r>
                        <a:rPr lang="ja-JP" altLang="en-US" sz="1400" b="1" dirty="0" err="1">
                          <a:solidFill>
                            <a:srgbClr val="002060"/>
                          </a:solidFill>
                          <a:effectLst/>
                          <a:latin typeface="メイリオ" panose="020B0604030504040204" pitchFamily="50" charset="-128"/>
                          <a:ea typeface="メイリオ" panose="020B0604030504040204" pitchFamily="50" charset="-128"/>
                        </a:rPr>
                        <a:t>れが</a:t>
                      </a:r>
                      <a:r>
                        <a:rPr lang="ja-JP" altLang="en-US" sz="1400" b="1" dirty="0">
                          <a:solidFill>
                            <a:srgbClr val="002060"/>
                          </a:solidFill>
                          <a:effectLst/>
                          <a:latin typeface="メイリオ" panose="020B0604030504040204" pitchFamily="50" charset="-128"/>
                          <a:ea typeface="メイリオ" panose="020B0604030504040204" pitchFamily="50" charset="-128"/>
                        </a:rPr>
                        <a:t>あった場合、都道府県及</a:t>
                      </a:r>
                      <a:endParaRPr lang="en-US" altLang="ja-JP" sz="1400" b="1" dirty="0">
                        <a:solidFill>
                          <a:srgbClr val="002060"/>
                        </a:solidFill>
                        <a:effectLst/>
                        <a:latin typeface="メイリオ" panose="020B0604030504040204" pitchFamily="50" charset="-128"/>
                        <a:ea typeface="メイリオ" panose="020B0604030504040204" pitchFamily="50" charset="-128"/>
                      </a:endParaRPr>
                    </a:p>
                    <a:p>
                      <a:pPr algn="l">
                        <a:spcAft>
                          <a:spcPts val="0"/>
                        </a:spcAft>
                      </a:pPr>
                      <a:r>
                        <a:rPr lang="ja-JP" altLang="en-US" sz="1400" b="1" dirty="0">
                          <a:solidFill>
                            <a:srgbClr val="002060"/>
                          </a:solidFill>
                          <a:effectLst/>
                          <a:latin typeface="メイリオ" panose="020B0604030504040204" pitchFamily="50" charset="-128"/>
                          <a:ea typeface="メイリオ" panose="020B0604030504040204" pitchFamily="50" charset="-128"/>
                        </a:rPr>
                        <a:t>　</a:t>
                      </a:r>
                      <a:r>
                        <a:rPr lang="ja-JP" altLang="en-US" sz="1400" b="1" dirty="0" err="1">
                          <a:solidFill>
                            <a:srgbClr val="002060"/>
                          </a:solidFill>
                          <a:effectLst/>
                          <a:latin typeface="メイリオ" panose="020B0604030504040204" pitchFamily="50" charset="-128"/>
                          <a:ea typeface="メイリオ" panose="020B0604030504040204" pitchFamily="50" charset="-128"/>
                        </a:rPr>
                        <a:t>び</a:t>
                      </a:r>
                      <a:r>
                        <a:rPr lang="ja-JP" altLang="en-US" sz="1400" b="1" dirty="0">
                          <a:solidFill>
                            <a:srgbClr val="002060"/>
                          </a:solidFill>
                          <a:effectLst/>
                          <a:latin typeface="メイリオ" panose="020B0604030504040204" pitchFamily="50" charset="-128"/>
                          <a:ea typeface="メイリオ" panose="020B0604030504040204" pitchFamily="50" charset="-128"/>
                        </a:rPr>
                        <a:t>市町村に対し特別交付税措</a:t>
                      </a:r>
                      <a:endParaRPr lang="en-US" altLang="ja-JP" sz="1400" b="1" dirty="0">
                        <a:solidFill>
                          <a:srgbClr val="002060"/>
                        </a:solidFill>
                        <a:effectLst/>
                        <a:latin typeface="メイリオ" panose="020B0604030504040204" pitchFamily="50" charset="-128"/>
                        <a:ea typeface="メイリオ" panose="020B0604030504040204" pitchFamily="50" charset="-128"/>
                      </a:endParaRPr>
                    </a:p>
                    <a:p>
                      <a:pPr algn="l">
                        <a:spcAft>
                          <a:spcPts val="0"/>
                        </a:spcAft>
                      </a:pPr>
                      <a:r>
                        <a:rPr lang="ja-JP" altLang="en-US" sz="1400" b="1" dirty="0">
                          <a:solidFill>
                            <a:srgbClr val="002060"/>
                          </a:solidFill>
                          <a:effectLst/>
                          <a:latin typeface="メイリオ" panose="020B0604030504040204" pitchFamily="50" charset="-128"/>
                          <a:ea typeface="メイリオ" panose="020B0604030504040204" pitchFamily="50" charset="-128"/>
                        </a:rPr>
                        <a:t>　置有り（</a:t>
                      </a:r>
                      <a:r>
                        <a:rPr lang="en-US" altLang="ja-JP" sz="1400" b="1" dirty="0">
                          <a:solidFill>
                            <a:srgbClr val="002060"/>
                          </a:solidFill>
                          <a:effectLst/>
                          <a:latin typeface="メイリオ" panose="020B0604030504040204" pitchFamily="50" charset="-128"/>
                          <a:ea typeface="メイリオ" panose="020B0604030504040204" pitchFamily="50" charset="-128"/>
                        </a:rPr>
                        <a:t>1/2</a:t>
                      </a:r>
                      <a:r>
                        <a:rPr lang="ja-JP" altLang="en-US" sz="1400" b="1" dirty="0">
                          <a:solidFill>
                            <a:srgbClr val="002060"/>
                          </a:solidFill>
                          <a:effectLst/>
                          <a:latin typeface="メイリオ" panose="020B0604030504040204" pitchFamily="50" charset="-128"/>
                          <a:ea typeface="メイリオ" panose="020B0604030504040204" pitchFamily="50" charset="-128"/>
                        </a:rPr>
                        <a:t>）</a:t>
                      </a: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281324">
                <a:tc vMerge="1">
                  <a:txBody>
                    <a:bodyPr/>
                    <a:lstStyle/>
                    <a:p>
                      <a:endParaRPr kumimoji="1" lang="ja-JP" altLang="en-US"/>
                    </a:p>
                  </a:txBody>
                  <a:tcPr/>
                </a:tc>
                <a:tc>
                  <a:txBody>
                    <a:bodyPr/>
                    <a:lstStyle/>
                    <a:p>
                      <a:pPr algn="ctr">
                        <a:spcAft>
                          <a:spcPts val="0"/>
                        </a:spcAft>
                      </a:pPr>
                      <a:r>
                        <a:rPr lang="ja-JP" sz="1400" b="1" dirty="0">
                          <a:solidFill>
                            <a:srgbClr val="002060"/>
                          </a:solidFill>
                          <a:effectLst/>
                          <a:latin typeface="メイリオ" panose="020B0604030504040204" pitchFamily="50" charset="-128"/>
                          <a:ea typeface="メイリオ" panose="020B0604030504040204" pitchFamily="50" charset="-128"/>
                        </a:rPr>
                        <a:t>応援都市</a:t>
                      </a:r>
                      <a:endParaRPr lang="ja-JP" altLang="en-US" sz="1400" b="1" dirty="0">
                        <a:solidFill>
                          <a:srgbClr val="002060"/>
                        </a:solidFill>
                        <a:effectLst/>
                        <a:latin typeface="メイリオ" panose="020B0604030504040204" pitchFamily="50" charset="-128"/>
                        <a:ea typeface="メイリオ" panose="020B0604030504040204" pitchFamily="50" charset="-128"/>
                      </a:endParaRPr>
                    </a:p>
                    <a:p>
                      <a:pPr algn="ctr">
                        <a:spcAft>
                          <a:spcPts val="0"/>
                        </a:spcAft>
                      </a:pPr>
                      <a:endParaRPr lang="ja-JP" sz="1400" b="1" dirty="0">
                        <a:solidFill>
                          <a:srgbClr val="002060"/>
                        </a:solidFill>
                        <a:effectLst/>
                        <a:latin typeface="メイリオ" panose="020B0604030504040204" pitchFamily="50" charset="-128"/>
                        <a:ea typeface="メイリオ" panose="020B0604030504040204" pitchFamily="50" charset="-128"/>
                      </a:endParaRPr>
                    </a:p>
                    <a:p>
                      <a:pPr algn="ctr">
                        <a:spcAft>
                          <a:spcPts val="0"/>
                        </a:spcAft>
                      </a:pPr>
                      <a:r>
                        <a:rPr lang="ja-JP" sz="1400" b="1" dirty="0">
                          <a:solidFill>
                            <a:srgbClr val="002060"/>
                          </a:solidFill>
                          <a:effectLst/>
                          <a:latin typeface="メイリオ" panose="020B0604030504040204" pitchFamily="50" charset="-128"/>
                          <a:ea typeface="メイリオ" panose="020B0604030504040204" pitchFamily="50" charset="-128"/>
                        </a:rPr>
                        <a:t>一般会計</a:t>
                      </a:r>
                      <a:endParaRPr lang="ja-JP" sz="14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dirty="0">
                          <a:solidFill>
                            <a:srgbClr val="002060"/>
                          </a:solidFill>
                          <a:effectLst/>
                          <a:latin typeface="メイリオ" panose="020B0604030504040204" pitchFamily="50" charset="-128"/>
                          <a:ea typeface="メイリオ" panose="020B0604030504040204" pitchFamily="50" charset="-128"/>
                        </a:rPr>
                        <a:t>総　務　省</a:t>
                      </a:r>
                      <a:endParaRPr lang="ja-JP" sz="14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dirty="0">
                          <a:solidFill>
                            <a:srgbClr val="002060"/>
                          </a:solidFill>
                          <a:effectLst/>
                          <a:latin typeface="メイリオ" panose="020B0604030504040204" pitchFamily="50" charset="-128"/>
                          <a:ea typeface="メイリオ" panose="020B0604030504040204" pitchFamily="50" charset="-128"/>
                        </a:rPr>
                        <a:t>特別交付税に</a:t>
                      </a:r>
                    </a:p>
                    <a:p>
                      <a:pPr algn="ctr">
                        <a:spcAft>
                          <a:spcPts val="0"/>
                        </a:spcAft>
                      </a:pPr>
                      <a:r>
                        <a:rPr lang="ja-JP" sz="1400" b="1" dirty="0">
                          <a:solidFill>
                            <a:srgbClr val="002060"/>
                          </a:solidFill>
                          <a:effectLst/>
                          <a:latin typeface="メイリオ" panose="020B0604030504040204" pitchFamily="50" charset="-128"/>
                          <a:ea typeface="メイリオ" panose="020B0604030504040204" pitchFamily="50" charset="-128"/>
                        </a:rPr>
                        <a:t>関する省令</a:t>
                      </a:r>
                      <a:br>
                        <a:rPr lang="en-US" sz="1400" b="1" dirty="0">
                          <a:solidFill>
                            <a:srgbClr val="002060"/>
                          </a:solidFill>
                          <a:effectLst/>
                          <a:latin typeface="メイリオ" panose="020B0604030504040204" pitchFamily="50" charset="-128"/>
                          <a:ea typeface="メイリオ" panose="020B0604030504040204" pitchFamily="50" charset="-128"/>
                        </a:rPr>
                      </a:br>
                      <a:endParaRPr lang="ja-JP" sz="12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dirty="0">
                          <a:solidFill>
                            <a:srgbClr val="002060"/>
                          </a:solidFill>
                          <a:effectLst/>
                          <a:latin typeface="メイリオ" panose="020B0604030504040204" pitchFamily="50" charset="-128"/>
                          <a:ea typeface="メイリオ" panose="020B0604030504040204" pitchFamily="50" charset="-128"/>
                        </a:rPr>
                        <a:t>特</a:t>
                      </a:r>
                      <a:r>
                        <a:rPr lang="en-US" altLang="ja-JP" sz="1400" b="1" dirty="0">
                          <a:solidFill>
                            <a:srgbClr val="002060"/>
                          </a:solidFill>
                          <a:effectLst/>
                          <a:latin typeface="メイリオ" panose="020B0604030504040204" pitchFamily="50" charset="-128"/>
                          <a:ea typeface="メイリオ" panose="020B0604030504040204" pitchFamily="50" charset="-128"/>
                        </a:rPr>
                        <a:t>   </a:t>
                      </a:r>
                      <a:r>
                        <a:rPr lang="ja-JP" sz="1400" b="1" dirty="0">
                          <a:solidFill>
                            <a:srgbClr val="002060"/>
                          </a:solidFill>
                          <a:effectLst/>
                          <a:latin typeface="メイリオ" panose="020B0604030504040204" pitchFamily="50" charset="-128"/>
                          <a:ea typeface="メイリオ" panose="020B0604030504040204" pitchFamily="50" charset="-128"/>
                        </a:rPr>
                        <a:t>別</a:t>
                      </a:r>
                      <a:endParaRPr lang="en-US" altLang="ja-JP" sz="1400" b="1" dirty="0">
                        <a:solidFill>
                          <a:srgbClr val="002060"/>
                        </a:solidFill>
                        <a:effectLst/>
                        <a:latin typeface="メイリオ" panose="020B0604030504040204" pitchFamily="50" charset="-128"/>
                        <a:ea typeface="メイリオ" panose="020B0604030504040204" pitchFamily="50" charset="-128"/>
                      </a:endParaRPr>
                    </a:p>
                    <a:p>
                      <a:pPr algn="ctr">
                        <a:spcAft>
                          <a:spcPts val="0"/>
                        </a:spcAft>
                      </a:pPr>
                      <a:r>
                        <a:rPr lang="ja-JP" sz="1400" b="1" dirty="0">
                          <a:solidFill>
                            <a:srgbClr val="002060"/>
                          </a:solidFill>
                          <a:effectLst/>
                          <a:latin typeface="メイリオ" panose="020B0604030504040204" pitchFamily="50" charset="-128"/>
                          <a:ea typeface="メイリオ" panose="020B0604030504040204" pitchFamily="50" charset="-128"/>
                        </a:rPr>
                        <a:t>交付税</a:t>
                      </a:r>
                      <a:endParaRPr lang="ja-JP" sz="14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調査額</a:t>
                      </a:r>
                    </a:p>
                    <a:p>
                      <a:pPr marL="0" marR="0" lvl="0" indent="177800" algn="r" defTabSz="914400" rtl="0" eaLnBrk="1" fontAlgn="auto" latinLnBrk="0" hangingPunct="1">
                        <a:lnSpc>
                          <a:spcPct val="100000"/>
                        </a:lnSpc>
                        <a:spcBef>
                          <a:spcPts val="0"/>
                        </a:spcBef>
                        <a:spcAft>
                          <a:spcPts val="0"/>
                        </a:spcAft>
                        <a:buClrTx/>
                        <a:buSzTx/>
                        <a:buFontTx/>
                        <a:buNone/>
                        <a:tabLst/>
                        <a:defRPr/>
                      </a:pPr>
                      <a:r>
                        <a:rPr lang="en-US" altLang="ja-JP" sz="14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×8/10</a:t>
                      </a:r>
                      <a:endParaRPr lang="ja-JP" altLang="ja-JP" sz="14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indent="177800" algn="l">
                        <a:spcAft>
                          <a:spcPts val="0"/>
                        </a:spcAft>
                      </a:pPr>
                      <a:endParaRPr lang="ja-JP" sz="14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400" b="1" dirty="0">
                          <a:solidFill>
                            <a:srgbClr val="002060"/>
                          </a:solidFill>
                          <a:effectLst/>
                          <a:latin typeface="メイリオ" panose="020B0604030504040204" pitchFamily="50" charset="-128"/>
                          <a:ea typeface="メイリオ" panose="020B0604030504040204" pitchFamily="50" charset="-128"/>
                        </a:rPr>
                        <a:t>■被害を受けた都道府県又は市</a:t>
                      </a:r>
                      <a:endParaRPr lang="en-US" altLang="ja-JP" sz="1400" b="1" dirty="0">
                        <a:solidFill>
                          <a:srgbClr val="002060"/>
                        </a:solidFill>
                        <a:effectLst/>
                        <a:latin typeface="メイリオ" panose="020B0604030504040204" pitchFamily="50" charset="-128"/>
                        <a:ea typeface="メイリオ" panose="020B0604030504040204" pitchFamily="50" charset="-128"/>
                      </a:endParaRPr>
                    </a:p>
                    <a:p>
                      <a:pPr algn="l">
                        <a:spcAft>
                          <a:spcPts val="0"/>
                        </a:spcAft>
                      </a:pPr>
                      <a:r>
                        <a:rPr lang="ja-JP" altLang="en-US" sz="1400" b="1" dirty="0">
                          <a:solidFill>
                            <a:srgbClr val="002060"/>
                          </a:solidFill>
                          <a:effectLst/>
                          <a:latin typeface="メイリオ" panose="020B0604030504040204" pitchFamily="50" charset="-128"/>
                          <a:ea typeface="メイリオ" panose="020B0604030504040204" pitchFamily="50" charset="-128"/>
                        </a:rPr>
                        <a:t>　町村の要請等により行った応</a:t>
                      </a:r>
                      <a:endParaRPr lang="en-US" altLang="ja-JP" sz="1400" b="1" dirty="0">
                        <a:solidFill>
                          <a:srgbClr val="002060"/>
                        </a:solidFill>
                        <a:effectLst/>
                        <a:latin typeface="メイリオ" panose="020B0604030504040204" pitchFamily="50" charset="-128"/>
                        <a:ea typeface="メイリオ" panose="020B0604030504040204" pitchFamily="50" charset="-128"/>
                      </a:endParaRPr>
                    </a:p>
                    <a:p>
                      <a:pPr algn="l">
                        <a:spcAft>
                          <a:spcPts val="0"/>
                        </a:spcAft>
                      </a:pPr>
                      <a:r>
                        <a:rPr lang="ja-JP" altLang="en-US" sz="1400" b="1" dirty="0">
                          <a:solidFill>
                            <a:srgbClr val="002060"/>
                          </a:solidFill>
                          <a:effectLst/>
                          <a:latin typeface="メイリオ" panose="020B0604030504040204" pitchFamily="50" charset="-128"/>
                          <a:ea typeface="メイリオ" panose="020B0604030504040204" pitchFamily="50" charset="-128"/>
                        </a:rPr>
                        <a:t>　援等について、一定の基準に</a:t>
                      </a:r>
                      <a:endParaRPr lang="en-US" altLang="ja-JP" sz="1400" b="1" dirty="0">
                        <a:solidFill>
                          <a:srgbClr val="002060"/>
                        </a:solidFill>
                        <a:effectLst/>
                        <a:latin typeface="メイリオ" panose="020B0604030504040204" pitchFamily="50" charset="-128"/>
                        <a:ea typeface="メイリオ" panose="020B0604030504040204" pitchFamily="50" charset="-128"/>
                      </a:endParaRPr>
                    </a:p>
                    <a:p>
                      <a:pPr algn="l">
                        <a:spcAft>
                          <a:spcPts val="0"/>
                        </a:spcAft>
                      </a:pPr>
                      <a:r>
                        <a:rPr lang="ja-JP" altLang="en-US" sz="1400" b="1" dirty="0">
                          <a:solidFill>
                            <a:srgbClr val="002060"/>
                          </a:solidFill>
                          <a:effectLst/>
                          <a:latin typeface="メイリオ" panose="020B0604030504040204" pitchFamily="50" charset="-128"/>
                          <a:ea typeface="メイリオ" panose="020B0604030504040204" pitchFamily="50" charset="-128"/>
                        </a:rPr>
                        <a:t>　より算定した額</a:t>
                      </a:r>
                      <a:endParaRPr lang="ja-JP" sz="14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6703" marR="567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9" name="Rectangle 2">
            <a:extLst>
              <a:ext uri="{FF2B5EF4-FFF2-40B4-BE49-F238E27FC236}">
                <a16:creationId xmlns:a16="http://schemas.microsoft.com/office/drawing/2014/main" id="{535EC92B-5BB7-4E21-8997-744D1481E382}"/>
              </a:ext>
            </a:extLst>
          </p:cNvPr>
          <p:cNvSpPr txBox="1">
            <a:spLocks noChangeArrowheads="1"/>
          </p:cNvSpPr>
          <p:nvPr/>
        </p:nvSpPr>
        <p:spPr bwMode="auto">
          <a:xfrm>
            <a:off x="369750" y="181136"/>
            <a:ext cx="82296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4000" b="1" cap="all">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ctr" eaLnBrk="1" hangingPunct="1"/>
            <a:r>
              <a:rPr lang="ja-JP" altLang="ja-JP" sz="3600" i="0" kern="0" dirty="0">
                <a:solidFill>
                  <a:srgbClr val="002060"/>
                </a:solidFill>
                <a:latin typeface="メイリオ" panose="020B0604030504040204" pitchFamily="50" charset="-128"/>
                <a:ea typeface="メイリオ" panose="020B0604030504040204" pitchFamily="50" charset="-128"/>
              </a:rPr>
              <a:t>災害時における財政措置一覧</a:t>
            </a:r>
            <a:endParaRPr lang="ja-JP" altLang="en-US" sz="3600" i="0" kern="0" dirty="0"/>
          </a:p>
        </p:txBody>
      </p:sp>
      <p:sp>
        <p:nvSpPr>
          <p:cNvPr id="2" name="フッター プレースホルダー 1">
            <a:extLst>
              <a:ext uri="{FF2B5EF4-FFF2-40B4-BE49-F238E27FC236}">
                <a16:creationId xmlns:a16="http://schemas.microsoft.com/office/drawing/2014/main" id="{A83293E7-EFA9-482C-8082-1276B35C123E}"/>
              </a:ext>
            </a:extLst>
          </p:cNvPr>
          <p:cNvSpPr>
            <a:spLocks noGrp="1"/>
          </p:cNvSpPr>
          <p:nvPr>
            <p:ph type="ftr" sz="quarter" idx="11"/>
          </p:nvPr>
        </p:nvSpPr>
        <p:spPr/>
        <p:txBody>
          <a:bodyPr/>
          <a:lstStyle/>
          <a:p>
            <a:r>
              <a:rPr kumimoji="1" lang="en-US" altLang="ja-JP"/>
              <a:t>JWWA</a:t>
            </a:r>
            <a:endParaRPr kumimoji="1" lang="ja-JP" altLang="en-US"/>
          </a:p>
        </p:txBody>
      </p:sp>
      <p:sp>
        <p:nvSpPr>
          <p:cNvPr id="3" name="スライド番号プレースホルダー 2">
            <a:extLst>
              <a:ext uri="{FF2B5EF4-FFF2-40B4-BE49-F238E27FC236}">
                <a16:creationId xmlns:a16="http://schemas.microsoft.com/office/drawing/2014/main" id="{B11EB746-B30A-4F19-BBA4-86AB5140782A}"/>
              </a:ext>
            </a:extLst>
          </p:cNvPr>
          <p:cNvSpPr>
            <a:spLocks noGrp="1"/>
          </p:cNvSpPr>
          <p:nvPr>
            <p:ph type="sldNum" sz="quarter" idx="12"/>
          </p:nvPr>
        </p:nvSpPr>
        <p:spPr/>
        <p:txBody>
          <a:bodyPr/>
          <a:lstStyle/>
          <a:p>
            <a:fld id="{7FC7828D-73B8-479D-AA9B-98CD23FC2DAB}" type="slidenum">
              <a:rPr kumimoji="1" lang="ja-JP" altLang="en-US" smtClean="0"/>
              <a:pPr/>
              <a:t>49</a:t>
            </a:fld>
            <a:endParaRPr kumimoji="1" lang="ja-JP" altLang="en-US"/>
          </a:p>
        </p:txBody>
      </p:sp>
      <p:sp>
        <p:nvSpPr>
          <p:cNvPr id="7" name="Rectangle 2">
            <a:extLst>
              <a:ext uri="{FF2B5EF4-FFF2-40B4-BE49-F238E27FC236}">
                <a16:creationId xmlns:a16="http://schemas.microsoft.com/office/drawing/2014/main" id="{985370C3-92C1-42DF-B0F3-7474B7E5504E}"/>
              </a:ext>
            </a:extLst>
          </p:cNvPr>
          <p:cNvSpPr txBox="1">
            <a:spLocks noChangeArrowheads="1"/>
          </p:cNvSpPr>
          <p:nvPr/>
        </p:nvSpPr>
        <p:spPr bwMode="auto">
          <a:xfrm>
            <a:off x="7451725" y="28041"/>
            <a:ext cx="16922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手引き </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P.</a:t>
            </a:r>
            <a:r>
              <a:rPr lang="en-US" altLang="ja-JP" sz="1400" kern="0" dirty="0">
                <a:solidFill>
                  <a:schemeClr val="bg2">
                    <a:lumMod val="75000"/>
                  </a:schemeClr>
                </a:solidFill>
                <a:latin typeface="HGPｺﾞｼｯｸM" panose="020B0600000000000000" pitchFamily="50" charset="-128"/>
                <a:ea typeface="HGPｺﾞｼｯｸM" panose="020B0600000000000000" pitchFamily="50" charset="-128"/>
              </a:rPr>
              <a:t>28</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　</a:t>
            </a:r>
          </a:p>
        </p:txBody>
      </p:sp>
    </p:spTree>
    <p:extLst>
      <p:ext uri="{BB962C8B-B14F-4D97-AF65-F5344CB8AC3E}">
        <p14:creationId xmlns:p14="http://schemas.microsoft.com/office/powerpoint/2010/main" val="3942859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547664" y="2374944"/>
            <a:ext cx="6768752" cy="189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tx2"/>
              </a:buClr>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folHlink"/>
              </a:buClr>
              <a:buChar char="•"/>
              <a:defRPr kumimoji="1" sz="3200">
                <a:solidFill>
                  <a:schemeClr val="tx1"/>
                </a:solidFill>
                <a:latin typeface="Times New Roman" pitchFamily="18" charset="0"/>
                <a:ea typeface="ＭＳ Ｐゴシック" pitchFamily="50" charset="-128"/>
              </a:defRPr>
            </a:lvl2pPr>
            <a:lvl3pPr marL="1143000" indent="-228600">
              <a:spcBef>
                <a:spcPct val="20000"/>
              </a:spcBef>
              <a:buClr>
                <a:schemeClr val="tx2"/>
              </a:buClr>
              <a:buChar char="•"/>
              <a:defRPr kumimoji="1" sz="32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3200">
                <a:solidFill>
                  <a:schemeClr val="tx1"/>
                </a:solidFill>
                <a:latin typeface="Times New Roman" pitchFamily="18" charset="0"/>
                <a:ea typeface="ＭＳ Ｐゴシック" pitchFamily="50" charset="-128"/>
              </a:defRPr>
            </a:lvl4pPr>
            <a:lvl5pPr marL="2057400" indent="-228600">
              <a:spcBef>
                <a:spcPct val="20000"/>
              </a:spcBef>
              <a:buClr>
                <a:schemeClr val="tx1"/>
              </a:buClr>
              <a:buChar char="•"/>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pitchFamily="50" charset="-128"/>
              </a:defRPr>
            </a:lvl9pPr>
          </a:lstStyle>
          <a:p>
            <a:pPr eaLnBrk="1" hangingPunct="1">
              <a:spcBef>
                <a:spcPct val="60000"/>
              </a:spcBef>
              <a:spcAft>
                <a:spcPts val="1200"/>
              </a:spcAft>
              <a:buClrTx/>
              <a:buFontTx/>
              <a:buNone/>
            </a:pPr>
            <a:r>
              <a:rPr lang="ja-JP" altLang="en-US" sz="3600" b="1" dirty="0">
                <a:solidFill>
                  <a:srgbClr val="002060"/>
                </a:solidFill>
                <a:latin typeface="HG丸ｺﾞｼｯｸM-PRO" panose="020F0600000000000000" pitchFamily="50" charset="-128"/>
                <a:ea typeface="HG丸ｺﾞｼｯｸM-PRO" panose="020F0600000000000000" pitchFamily="50" charset="-128"/>
                <a:cs typeface="メイリオ" pitchFamily="50" charset="-128"/>
              </a:rPr>
              <a:t>１．手引き作成の経緯</a:t>
            </a:r>
          </a:p>
          <a:p>
            <a:pPr eaLnBrk="1" hangingPunct="1">
              <a:spcBef>
                <a:spcPts val="4200"/>
              </a:spcBef>
              <a:spcAft>
                <a:spcPts val="1200"/>
              </a:spcAft>
              <a:buClrTx/>
              <a:buFontTx/>
              <a:buNone/>
            </a:pPr>
            <a:r>
              <a:rPr lang="ja-JP" altLang="en-US" sz="3600" b="1" dirty="0">
                <a:solidFill>
                  <a:srgbClr val="FF0066"/>
                </a:solidFill>
                <a:latin typeface="HG丸ｺﾞｼｯｸM-PRO" panose="020F0600000000000000" pitchFamily="50" charset="-128"/>
                <a:ea typeface="HG丸ｺﾞｼｯｸM-PRO" panose="020F0600000000000000" pitchFamily="50" charset="-128"/>
                <a:cs typeface="メイリオ" pitchFamily="50" charset="-128"/>
              </a:rPr>
              <a:t>２．手引きの概要について</a:t>
            </a:r>
            <a:r>
              <a:rPr lang="ja-JP" altLang="en-US" sz="3600" dirty="0">
                <a:solidFill>
                  <a:srgbClr val="FF0066"/>
                </a:solidFill>
                <a:latin typeface="HG丸ｺﾞｼｯｸM-PRO" panose="020F0600000000000000" pitchFamily="50" charset="-128"/>
                <a:ea typeface="HG丸ｺﾞｼｯｸM-PRO" panose="020F0600000000000000" pitchFamily="50" charset="-128"/>
              </a:rPr>
              <a:t>　</a:t>
            </a:r>
            <a:r>
              <a:rPr lang="ja-JP" altLang="en-US" sz="3600" dirty="0">
                <a:solidFill>
                  <a:srgbClr val="002060"/>
                </a:solidFill>
                <a:latin typeface="HG丸ｺﾞｼｯｸM-PRO" panose="020F0600000000000000" pitchFamily="50" charset="-128"/>
                <a:ea typeface="HG丸ｺﾞｼｯｸM-PRO" panose="020F0600000000000000" pitchFamily="50" charset="-128"/>
              </a:rPr>
              <a:t>　　</a:t>
            </a:r>
          </a:p>
        </p:txBody>
      </p:sp>
      <p:sp>
        <p:nvSpPr>
          <p:cNvPr id="2" name="フッター プレースホルダー 1">
            <a:extLst>
              <a:ext uri="{FF2B5EF4-FFF2-40B4-BE49-F238E27FC236}">
                <a16:creationId xmlns:a16="http://schemas.microsoft.com/office/drawing/2014/main" id="{8157BFEE-BAAF-4F71-9964-81FA0D330B76}"/>
              </a:ext>
            </a:extLst>
          </p:cNvPr>
          <p:cNvSpPr>
            <a:spLocks noGrp="1"/>
          </p:cNvSpPr>
          <p:nvPr>
            <p:ph type="ftr" sz="quarter" idx="11"/>
          </p:nvPr>
        </p:nvSpPr>
        <p:spPr/>
        <p:txBody>
          <a:bodyPr/>
          <a:lstStyle/>
          <a:p>
            <a:r>
              <a:rPr kumimoji="1" lang="en-US" altLang="ja-JP"/>
              <a:t>JWWA</a:t>
            </a:r>
            <a:endParaRPr kumimoji="1" lang="ja-JP" altLang="en-US"/>
          </a:p>
        </p:txBody>
      </p:sp>
      <p:sp>
        <p:nvSpPr>
          <p:cNvPr id="3" name="スライド番号プレースホルダー 2">
            <a:extLst>
              <a:ext uri="{FF2B5EF4-FFF2-40B4-BE49-F238E27FC236}">
                <a16:creationId xmlns:a16="http://schemas.microsoft.com/office/drawing/2014/main" id="{678F457D-CED4-4F2C-AA5C-6857D89605A2}"/>
              </a:ext>
            </a:extLst>
          </p:cNvPr>
          <p:cNvSpPr>
            <a:spLocks noGrp="1"/>
          </p:cNvSpPr>
          <p:nvPr>
            <p:ph type="sldNum" sz="quarter" idx="12"/>
          </p:nvPr>
        </p:nvSpPr>
        <p:spPr/>
        <p:txBody>
          <a:bodyPr/>
          <a:lstStyle/>
          <a:p>
            <a:fld id="{7FC7828D-73B8-479D-AA9B-98CD23FC2DAB}" type="slidenum">
              <a:rPr kumimoji="1" lang="ja-JP" altLang="en-US" smtClean="0"/>
              <a:pPr/>
              <a:t>5</a:t>
            </a:fld>
            <a:endParaRPr kumimoji="1" lang="ja-JP" altLang="en-US"/>
          </a:p>
        </p:txBody>
      </p:sp>
      <p:sp>
        <p:nvSpPr>
          <p:cNvPr id="9219" name="Rectangle 6"/>
          <p:cNvSpPr>
            <a:spLocks noGrp="1" noChangeArrowheads="1"/>
          </p:cNvSpPr>
          <p:nvPr>
            <p:ph type="title" idx="4294967295"/>
          </p:nvPr>
        </p:nvSpPr>
        <p:spPr>
          <a:xfrm>
            <a:off x="403225" y="886687"/>
            <a:ext cx="8112125" cy="912812"/>
          </a:xfrm>
        </p:spPr>
        <p:txBody>
          <a:bodyPr>
            <a:normAutofit/>
          </a:bodyPr>
          <a:lstStyle/>
          <a:p>
            <a:pPr algn="ctr" eaLnBrk="1" hangingPunct="1"/>
            <a:r>
              <a:rPr lang="ja-JP" altLang="en-US" b="1" dirty="0">
                <a:solidFill>
                  <a:srgbClr val="002060"/>
                </a:solidFill>
                <a:latin typeface="HG丸ｺﾞｼｯｸM-PRO" panose="020F0600000000000000" pitchFamily="50" charset="-128"/>
                <a:ea typeface="HG丸ｺﾞｼｯｸM-PRO" panose="020F0600000000000000" pitchFamily="50" charset="-128"/>
                <a:cs typeface="メイリオ" pitchFamily="50" charset="-128"/>
              </a:rPr>
              <a:t>研修の内容</a:t>
            </a:r>
          </a:p>
        </p:txBody>
      </p:sp>
    </p:spTree>
    <p:extLst>
      <p:ext uri="{BB962C8B-B14F-4D97-AF65-F5344CB8AC3E}">
        <p14:creationId xmlns:p14="http://schemas.microsoft.com/office/powerpoint/2010/main" val="10707708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28599" y="321392"/>
            <a:ext cx="8686800" cy="476250"/>
          </a:xfrm>
        </p:spPr>
        <p:txBody>
          <a:bodyPr/>
          <a:lstStyle/>
          <a:p>
            <a:pPr algn="ctr" eaLnBrk="1" hangingPunct="1"/>
            <a:r>
              <a:rPr lang="ja-JP" altLang="ja-JP" sz="2400" dirty="0">
                <a:solidFill>
                  <a:srgbClr val="002060"/>
                </a:solidFill>
                <a:latin typeface="HG丸ｺﾞｼｯｸM-PRO" panose="020F0600000000000000" pitchFamily="50" charset="-128"/>
                <a:ea typeface="HG丸ｺﾞｼｯｸM-PRO" panose="020F0600000000000000" pitchFamily="50" charset="-128"/>
              </a:rPr>
              <a:t>過去の大規模地震における応急復旧経費に関する特別措置</a:t>
            </a:r>
            <a:endParaRPr lang="ja-JP" altLang="en-US" sz="2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2" name="フッター プレースホルダー 1">
            <a:extLst>
              <a:ext uri="{FF2B5EF4-FFF2-40B4-BE49-F238E27FC236}">
                <a16:creationId xmlns:a16="http://schemas.microsoft.com/office/drawing/2014/main" id="{8E40574A-CCED-4F0C-B59A-6EB37D76F313}"/>
              </a:ext>
            </a:extLst>
          </p:cNvPr>
          <p:cNvSpPr>
            <a:spLocks noGrp="1"/>
          </p:cNvSpPr>
          <p:nvPr>
            <p:ph type="ftr" sz="quarter" idx="11"/>
          </p:nvPr>
        </p:nvSpPr>
        <p:spPr/>
        <p:txBody>
          <a:bodyPr/>
          <a:lstStyle/>
          <a:p>
            <a:r>
              <a:rPr kumimoji="1" lang="en-US" altLang="ja-JP"/>
              <a:t>JWWA</a:t>
            </a:r>
            <a:endParaRPr kumimoji="1" lang="ja-JP" altLang="en-US"/>
          </a:p>
        </p:txBody>
      </p:sp>
      <p:sp>
        <p:nvSpPr>
          <p:cNvPr id="3" name="スライド番号プレースホルダー 2">
            <a:extLst>
              <a:ext uri="{FF2B5EF4-FFF2-40B4-BE49-F238E27FC236}">
                <a16:creationId xmlns:a16="http://schemas.microsoft.com/office/drawing/2014/main" id="{6E7FBCE0-1912-485C-8EE8-E7DFEB439E70}"/>
              </a:ext>
            </a:extLst>
          </p:cNvPr>
          <p:cNvSpPr>
            <a:spLocks noGrp="1"/>
          </p:cNvSpPr>
          <p:nvPr>
            <p:ph type="sldNum" sz="quarter" idx="12"/>
          </p:nvPr>
        </p:nvSpPr>
        <p:spPr/>
        <p:txBody>
          <a:bodyPr/>
          <a:lstStyle/>
          <a:p>
            <a:fld id="{7FC7828D-73B8-479D-AA9B-98CD23FC2DAB}" type="slidenum">
              <a:rPr kumimoji="1" lang="ja-JP" altLang="en-US" smtClean="0"/>
              <a:pPr/>
              <a:t>50</a:t>
            </a:fld>
            <a:endParaRPr kumimoji="1" lang="ja-JP" altLang="en-US"/>
          </a:p>
        </p:txBody>
      </p:sp>
      <p:graphicFrame>
        <p:nvGraphicFramePr>
          <p:cNvPr id="8" name="表 7"/>
          <p:cNvGraphicFramePr>
            <a:graphicFrameLocks noGrp="1"/>
          </p:cNvGraphicFramePr>
          <p:nvPr>
            <p:extLst>
              <p:ext uri="{D42A27DB-BD31-4B8C-83A1-F6EECF244321}">
                <p14:modId xmlns:p14="http://schemas.microsoft.com/office/powerpoint/2010/main" val="3922819446"/>
              </p:ext>
            </p:extLst>
          </p:nvPr>
        </p:nvGraphicFramePr>
        <p:xfrm>
          <a:off x="228599" y="744926"/>
          <a:ext cx="8686801" cy="5698320"/>
        </p:xfrm>
        <a:graphic>
          <a:graphicData uri="http://schemas.openxmlformats.org/drawingml/2006/table">
            <a:tbl>
              <a:tblPr>
                <a:tableStyleId>{5C22544A-7EE6-4342-B048-85BDC9FD1C3A}</a:tableStyleId>
              </a:tblPr>
              <a:tblGrid>
                <a:gridCol w="1247056">
                  <a:extLst>
                    <a:ext uri="{9D8B030D-6E8A-4147-A177-3AD203B41FA5}">
                      <a16:colId xmlns:a16="http://schemas.microsoft.com/office/drawing/2014/main" val="20000"/>
                    </a:ext>
                  </a:extLst>
                </a:gridCol>
                <a:gridCol w="1440161">
                  <a:extLst>
                    <a:ext uri="{9D8B030D-6E8A-4147-A177-3AD203B41FA5}">
                      <a16:colId xmlns:a16="http://schemas.microsoft.com/office/drawing/2014/main" val="20001"/>
                    </a:ext>
                  </a:extLst>
                </a:gridCol>
                <a:gridCol w="1800199">
                  <a:extLst>
                    <a:ext uri="{9D8B030D-6E8A-4147-A177-3AD203B41FA5}">
                      <a16:colId xmlns:a16="http://schemas.microsoft.com/office/drawing/2014/main" val="20002"/>
                    </a:ext>
                  </a:extLst>
                </a:gridCol>
                <a:gridCol w="4199385">
                  <a:extLst>
                    <a:ext uri="{9D8B030D-6E8A-4147-A177-3AD203B41FA5}">
                      <a16:colId xmlns:a16="http://schemas.microsoft.com/office/drawing/2014/main" val="20003"/>
                    </a:ext>
                  </a:extLst>
                </a:gridCol>
              </a:tblGrid>
              <a:tr h="388587">
                <a:tc>
                  <a:txBody>
                    <a:bodyPr/>
                    <a:lstStyle/>
                    <a:p>
                      <a:pPr algn="ctr">
                        <a:lnSpc>
                          <a:spcPts val="1600"/>
                        </a:lnSpc>
                        <a:spcAft>
                          <a:spcPts val="0"/>
                        </a:spcAft>
                      </a:pPr>
                      <a:r>
                        <a:rPr lang="ja-JP" sz="1050" b="1" dirty="0">
                          <a:solidFill>
                            <a:schemeClr val="bg1"/>
                          </a:solidFill>
                          <a:effectLst/>
                          <a:latin typeface="メイリオ" panose="020B0604030504040204" pitchFamily="50" charset="-128"/>
                          <a:ea typeface="メイリオ" panose="020B0604030504040204" pitchFamily="50" charset="-128"/>
                        </a:rPr>
                        <a:t>地震名</a:t>
                      </a:r>
                    </a:p>
                    <a:p>
                      <a:pPr algn="ctr">
                        <a:lnSpc>
                          <a:spcPts val="1600"/>
                        </a:lnSpc>
                        <a:spcAft>
                          <a:spcPts val="0"/>
                        </a:spcAft>
                      </a:pPr>
                      <a:r>
                        <a:rPr lang="ja-JP" sz="1050" b="1" dirty="0">
                          <a:solidFill>
                            <a:schemeClr val="bg1"/>
                          </a:solidFill>
                          <a:effectLst/>
                          <a:latin typeface="メイリオ" panose="020B0604030504040204" pitchFamily="50" charset="-128"/>
                          <a:ea typeface="メイリオ" panose="020B0604030504040204" pitchFamily="50" charset="-128"/>
                        </a:rPr>
                        <a:t>（発生年月）</a:t>
                      </a:r>
                      <a:endParaRPr lang="ja-JP" sz="105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ja-JP" sz="1050" b="1" dirty="0">
                          <a:solidFill>
                            <a:schemeClr val="bg1"/>
                          </a:solidFill>
                          <a:effectLst/>
                          <a:latin typeface="メイリオ" panose="020B0604030504040204" pitchFamily="50" charset="-128"/>
                          <a:ea typeface="メイリオ" panose="020B0604030504040204" pitchFamily="50" charset="-128"/>
                        </a:rPr>
                        <a:t>根拠法令等</a:t>
                      </a:r>
                      <a:endParaRPr lang="ja-JP" sz="105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ja-JP" sz="1050" b="1" dirty="0">
                          <a:solidFill>
                            <a:schemeClr val="bg1"/>
                          </a:solidFill>
                          <a:effectLst/>
                          <a:latin typeface="メイリオ" panose="020B0604030504040204" pitchFamily="50" charset="-128"/>
                          <a:ea typeface="メイリオ" panose="020B0604030504040204" pitchFamily="50" charset="-128"/>
                        </a:rPr>
                        <a:t>比　率</a:t>
                      </a:r>
                      <a:endParaRPr lang="ja-JP" sz="105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ja-JP" sz="1050" b="1" dirty="0">
                          <a:solidFill>
                            <a:schemeClr val="bg1"/>
                          </a:solidFill>
                          <a:effectLst/>
                          <a:latin typeface="メイリオ" panose="020B0604030504040204" pitchFamily="50" charset="-128"/>
                          <a:ea typeface="メイリオ" panose="020B0604030504040204" pitchFamily="50" charset="-128"/>
                        </a:rPr>
                        <a:t>補助対象及び要件</a:t>
                      </a:r>
                      <a:endParaRPr lang="ja-JP" sz="105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625791">
                <a:tc rowSpan="2">
                  <a:txBody>
                    <a:bodyPr/>
                    <a:lstStyle/>
                    <a:p>
                      <a:pPr algn="ctr">
                        <a:spcAft>
                          <a:spcPts val="0"/>
                        </a:spcAft>
                      </a:pPr>
                      <a:r>
                        <a:rPr lang="ja-JP" sz="1050" b="1" dirty="0">
                          <a:solidFill>
                            <a:srgbClr val="002060"/>
                          </a:solidFill>
                          <a:effectLst/>
                          <a:latin typeface="メイリオ" panose="020B0604030504040204" pitchFamily="50" charset="-128"/>
                          <a:ea typeface="メイリオ" panose="020B0604030504040204" pitchFamily="50" charset="-128"/>
                        </a:rPr>
                        <a:t>兵庫県南部地震</a:t>
                      </a:r>
                    </a:p>
                    <a:p>
                      <a:pPr algn="ctr">
                        <a:spcAft>
                          <a:spcPts val="0"/>
                        </a:spcAft>
                      </a:pPr>
                      <a:r>
                        <a:rPr lang="ja-JP" sz="1050" b="1" dirty="0">
                          <a:solidFill>
                            <a:srgbClr val="002060"/>
                          </a:solidFill>
                          <a:effectLst/>
                          <a:latin typeface="メイリオ" panose="020B0604030504040204" pitchFamily="50" charset="-128"/>
                          <a:ea typeface="メイリオ" panose="020B0604030504040204" pitchFamily="50" charset="-128"/>
                        </a:rPr>
                        <a:t>（平成７年１月）</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lnSpc>
                          <a:spcPts val="1400"/>
                        </a:lnSpc>
                        <a:spcAft>
                          <a:spcPts val="0"/>
                        </a:spcAft>
                      </a:pPr>
                      <a:r>
                        <a:rPr lang="ja-JP" sz="1050" b="1" dirty="0">
                          <a:solidFill>
                            <a:srgbClr val="002060"/>
                          </a:solidFill>
                          <a:effectLst/>
                          <a:latin typeface="メイリオ" panose="020B0604030504040204" pitchFamily="50" charset="-128"/>
                          <a:ea typeface="メイリオ" panose="020B0604030504040204" pitchFamily="50" charset="-128"/>
                        </a:rPr>
                        <a:t>阪神・淡路大震災に係る水道施設等の災害復旧費補助金交付要綱</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050" b="1" dirty="0">
                          <a:solidFill>
                            <a:srgbClr val="002060"/>
                          </a:solidFill>
                          <a:effectLst/>
                          <a:latin typeface="メイリオ" panose="020B0604030504040204" pitchFamily="50" charset="-128"/>
                          <a:ea typeface="メイリオ" panose="020B0604030504040204" pitchFamily="50" charset="-128"/>
                        </a:rPr>
                        <a:t>8/10</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rPr>
                        <a:t>イ．阪神・淡路大震災に対処するための特別の財政援助及び助成に関する法律第</a:t>
                      </a:r>
                      <a:r>
                        <a:rPr lang="en-US" altLang="ja-JP" sz="1050" b="1" dirty="0">
                          <a:solidFill>
                            <a:srgbClr val="002060"/>
                          </a:solidFill>
                          <a:effectLst/>
                          <a:latin typeface="メイリオ" panose="020B0604030504040204" pitchFamily="50" charset="-128"/>
                          <a:ea typeface="メイリオ" panose="020B0604030504040204" pitchFamily="50" charset="-128"/>
                        </a:rPr>
                        <a:t>21 </a:t>
                      </a:r>
                      <a:r>
                        <a:rPr lang="ja-JP" altLang="en-US" sz="1050" b="1" dirty="0">
                          <a:solidFill>
                            <a:srgbClr val="002060"/>
                          </a:solidFill>
                          <a:effectLst/>
                          <a:latin typeface="メイリオ" panose="020B0604030504040204" pitchFamily="50" charset="-128"/>
                          <a:ea typeface="メイリオ" panose="020B0604030504040204" pitchFamily="50" charset="-128"/>
                        </a:rPr>
                        <a:t>条に規定する事業に係るもの</a:t>
                      </a:r>
                    </a:p>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rPr>
                        <a:t>ロ．イの事業に水道用水を供給する水道用水供給事業に係るもの</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28724">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spcAft>
                          <a:spcPts val="0"/>
                        </a:spcAft>
                      </a:pPr>
                      <a:r>
                        <a:rPr lang="en-US" sz="1050" b="1" dirty="0">
                          <a:solidFill>
                            <a:srgbClr val="002060"/>
                          </a:solidFill>
                          <a:effectLst/>
                          <a:latin typeface="メイリオ" panose="020B0604030504040204" pitchFamily="50" charset="-128"/>
                          <a:ea typeface="メイリオ" panose="020B0604030504040204" pitchFamily="50" charset="-128"/>
                        </a:rPr>
                        <a:t>1/2</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rPr>
                        <a:t>ハ．イ及びロ以外の事業に係るもの</a:t>
                      </a:r>
                    </a:p>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rPr>
                        <a:t>ニ．イ、ロ及びハの欄に掲げる施設以外の給水の施設</a:t>
                      </a:r>
                    </a:p>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rPr>
                        <a:t>ホ．イ、ロ及びハの欄に掲げる施設のうち管路の漏水調査で請負に</a:t>
                      </a:r>
                      <a:endParaRPr lang="en-US" altLang="ja-JP" sz="1050" b="1" dirty="0">
                        <a:solidFill>
                          <a:srgbClr val="002060"/>
                        </a:solidFill>
                        <a:effectLst/>
                        <a:latin typeface="メイリオ" panose="020B0604030504040204" pitchFamily="50" charset="-128"/>
                        <a:ea typeface="メイリオ" panose="020B0604030504040204" pitchFamily="50" charset="-128"/>
                      </a:endParaRPr>
                    </a:p>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rPr>
                        <a:t>　　係るもの</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8686">
                <a:tc rowSpan="2">
                  <a:txBody>
                    <a:bodyPr/>
                    <a:lstStyle/>
                    <a:p>
                      <a:pPr algn="ctr">
                        <a:spcAft>
                          <a:spcPts val="0"/>
                        </a:spcAft>
                      </a:pPr>
                      <a:r>
                        <a:rPr lang="ja-JP" sz="1050" b="1" dirty="0">
                          <a:solidFill>
                            <a:srgbClr val="002060"/>
                          </a:solidFill>
                          <a:effectLst/>
                          <a:latin typeface="メイリオ" panose="020B0604030504040204" pitchFamily="50" charset="-128"/>
                          <a:ea typeface="メイリオ" panose="020B0604030504040204" pitchFamily="50" charset="-128"/>
                        </a:rPr>
                        <a:t>新潟県中越地震</a:t>
                      </a:r>
                    </a:p>
                    <a:p>
                      <a:pPr algn="ctr">
                        <a:spcAft>
                          <a:spcPts val="0"/>
                        </a:spcAft>
                      </a:pPr>
                      <a:r>
                        <a:rPr lang="en-US" altLang="ja-JP" sz="1050" b="1" dirty="0">
                          <a:solidFill>
                            <a:srgbClr val="002060"/>
                          </a:solidFill>
                          <a:effectLst/>
                          <a:latin typeface="メイリオ" panose="020B0604030504040204" pitchFamily="50" charset="-128"/>
                          <a:ea typeface="メイリオ" panose="020B0604030504040204" pitchFamily="50" charset="-128"/>
                        </a:rPr>
                        <a:t>(</a:t>
                      </a:r>
                      <a:r>
                        <a:rPr lang="ja-JP" sz="1050" b="1" dirty="0">
                          <a:solidFill>
                            <a:srgbClr val="002060"/>
                          </a:solidFill>
                          <a:effectLst/>
                          <a:latin typeface="メイリオ" panose="020B0604030504040204" pitchFamily="50" charset="-128"/>
                          <a:ea typeface="メイリオ" panose="020B0604030504040204" pitchFamily="50" charset="-128"/>
                        </a:rPr>
                        <a:t>平成</a:t>
                      </a:r>
                      <a:r>
                        <a:rPr lang="en-US" sz="1050" b="1" dirty="0">
                          <a:solidFill>
                            <a:srgbClr val="002060"/>
                          </a:solidFill>
                          <a:effectLst/>
                          <a:latin typeface="メイリオ" panose="020B0604030504040204" pitchFamily="50" charset="-128"/>
                          <a:ea typeface="メイリオ" panose="020B0604030504040204" pitchFamily="50" charset="-128"/>
                        </a:rPr>
                        <a:t>16</a:t>
                      </a:r>
                      <a:r>
                        <a:rPr lang="ja-JP" sz="1050" b="1" dirty="0">
                          <a:solidFill>
                            <a:srgbClr val="002060"/>
                          </a:solidFill>
                          <a:effectLst/>
                          <a:latin typeface="メイリオ" panose="020B0604030504040204" pitchFamily="50" charset="-128"/>
                          <a:ea typeface="メイリオ" panose="020B0604030504040204" pitchFamily="50" charset="-128"/>
                        </a:rPr>
                        <a:t>年</a:t>
                      </a:r>
                      <a:r>
                        <a:rPr lang="en-US" sz="1050" b="1" dirty="0">
                          <a:solidFill>
                            <a:srgbClr val="002060"/>
                          </a:solidFill>
                          <a:effectLst/>
                          <a:latin typeface="メイリオ" panose="020B0604030504040204" pitchFamily="50" charset="-128"/>
                          <a:ea typeface="メイリオ" panose="020B0604030504040204" pitchFamily="50" charset="-128"/>
                        </a:rPr>
                        <a:t>10</a:t>
                      </a:r>
                      <a:r>
                        <a:rPr lang="ja-JP" sz="1050" b="1" dirty="0">
                          <a:solidFill>
                            <a:srgbClr val="002060"/>
                          </a:solidFill>
                          <a:effectLst/>
                          <a:latin typeface="メイリオ" panose="020B0604030504040204" pitchFamily="50" charset="-128"/>
                          <a:ea typeface="メイリオ" panose="020B0604030504040204" pitchFamily="50" charset="-128"/>
                        </a:rPr>
                        <a:t>月</a:t>
                      </a:r>
                      <a:r>
                        <a:rPr lang="en-US" altLang="ja-JP" sz="1050" b="1" dirty="0">
                          <a:solidFill>
                            <a:srgbClr val="002060"/>
                          </a:solidFill>
                          <a:effectLst/>
                          <a:latin typeface="メイリオ" panose="020B0604030504040204" pitchFamily="50" charset="-128"/>
                          <a:ea typeface="メイリオ" panose="020B0604030504040204" pitchFamily="50" charset="-128"/>
                        </a:rPr>
                        <a:t>)</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lnSpc>
                          <a:spcPts val="1400"/>
                        </a:lnSpc>
                        <a:spcAft>
                          <a:spcPts val="0"/>
                        </a:spcAft>
                      </a:pPr>
                      <a:r>
                        <a:rPr lang="ja-JP" sz="1050" b="1" dirty="0">
                          <a:solidFill>
                            <a:srgbClr val="002060"/>
                          </a:solidFill>
                          <a:effectLst/>
                          <a:latin typeface="メイリオ" panose="020B0604030504040204" pitchFamily="50" charset="-128"/>
                          <a:ea typeface="メイリオ" panose="020B0604030504040204" pitchFamily="50" charset="-128"/>
                        </a:rPr>
                        <a:t>新潟県中越地震に係る水道施設等の災害復旧費補助金交付要綱</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050" b="1" dirty="0">
                          <a:solidFill>
                            <a:srgbClr val="002060"/>
                          </a:solidFill>
                          <a:effectLst/>
                          <a:latin typeface="メイリオ" panose="020B0604030504040204" pitchFamily="50" charset="-128"/>
                          <a:ea typeface="メイリオ" panose="020B0604030504040204" pitchFamily="50" charset="-128"/>
                        </a:rPr>
                        <a:t>8/10</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rPr>
                        <a:t>イ．水道施設及び飲料水供給施設に係るもので、査定事業費が現在</a:t>
                      </a:r>
                      <a:endParaRPr lang="en-US" altLang="ja-JP" sz="1050" b="1" dirty="0">
                        <a:solidFill>
                          <a:srgbClr val="002060"/>
                        </a:solidFill>
                        <a:effectLst/>
                        <a:latin typeface="メイリオ" panose="020B0604030504040204" pitchFamily="50" charset="-128"/>
                        <a:ea typeface="メイリオ" panose="020B0604030504040204" pitchFamily="50" charset="-128"/>
                      </a:endParaRPr>
                    </a:p>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rPr>
                        <a:t>　　給水人口</a:t>
                      </a:r>
                      <a:r>
                        <a:rPr lang="en-US" altLang="ja-JP" sz="1050" b="1" dirty="0">
                          <a:solidFill>
                            <a:srgbClr val="002060"/>
                          </a:solidFill>
                          <a:effectLst/>
                          <a:latin typeface="メイリオ" panose="020B0604030504040204" pitchFamily="50" charset="-128"/>
                          <a:ea typeface="メイリオ" panose="020B0604030504040204" pitchFamily="50" charset="-128"/>
                        </a:rPr>
                        <a:t>1 </a:t>
                      </a:r>
                      <a:r>
                        <a:rPr lang="ja-JP" altLang="en-US" sz="1050" b="1" dirty="0">
                          <a:solidFill>
                            <a:srgbClr val="002060"/>
                          </a:solidFill>
                          <a:effectLst/>
                          <a:latin typeface="メイリオ" panose="020B0604030504040204" pitchFamily="50" charset="-128"/>
                          <a:ea typeface="メイリオ" panose="020B0604030504040204" pitchFamily="50" charset="-128"/>
                        </a:rPr>
                        <a:t>人当たり</a:t>
                      </a:r>
                      <a:r>
                        <a:rPr lang="en-US" altLang="ja-JP" sz="1050" b="1" dirty="0">
                          <a:solidFill>
                            <a:srgbClr val="002060"/>
                          </a:solidFill>
                          <a:effectLst/>
                          <a:latin typeface="メイリオ" panose="020B0604030504040204" pitchFamily="50" charset="-128"/>
                          <a:ea typeface="メイリオ" panose="020B0604030504040204" pitchFamily="50" charset="-128"/>
                        </a:rPr>
                        <a:t>1 </a:t>
                      </a:r>
                      <a:r>
                        <a:rPr lang="ja-JP" altLang="en-US" sz="1050" b="1" dirty="0">
                          <a:solidFill>
                            <a:srgbClr val="002060"/>
                          </a:solidFill>
                          <a:effectLst/>
                          <a:latin typeface="メイリオ" panose="020B0604030504040204" pitchFamily="50" charset="-128"/>
                          <a:ea typeface="メイリオ" panose="020B0604030504040204" pitchFamily="50" charset="-128"/>
                        </a:rPr>
                        <a:t>万円以上、又は</a:t>
                      </a:r>
                      <a:r>
                        <a:rPr lang="en-US" altLang="ja-JP" sz="1050" b="1" dirty="0">
                          <a:solidFill>
                            <a:srgbClr val="002060"/>
                          </a:solidFill>
                          <a:effectLst/>
                          <a:latin typeface="メイリオ" panose="020B0604030504040204" pitchFamily="50" charset="-128"/>
                          <a:ea typeface="メイリオ" panose="020B0604030504040204" pitchFamily="50" charset="-128"/>
                        </a:rPr>
                        <a:t>1 </a:t>
                      </a:r>
                      <a:r>
                        <a:rPr lang="ja-JP" altLang="en-US" sz="1050" b="1" dirty="0">
                          <a:solidFill>
                            <a:srgbClr val="002060"/>
                          </a:solidFill>
                          <a:effectLst/>
                          <a:latin typeface="メイリオ" panose="020B0604030504040204" pitchFamily="50" charset="-128"/>
                          <a:ea typeface="メイリオ" panose="020B0604030504040204" pitchFamily="50" charset="-128"/>
                        </a:rPr>
                        <a:t>億円以上</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01392">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spcAft>
                          <a:spcPts val="0"/>
                        </a:spcAft>
                      </a:pPr>
                      <a:r>
                        <a:rPr lang="en-US" sz="1050" b="1" dirty="0">
                          <a:solidFill>
                            <a:srgbClr val="002060"/>
                          </a:solidFill>
                          <a:effectLst/>
                          <a:latin typeface="メイリオ" panose="020B0604030504040204" pitchFamily="50" charset="-128"/>
                          <a:ea typeface="メイリオ" panose="020B0604030504040204" pitchFamily="50" charset="-128"/>
                        </a:rPr>
                        <a:t>1/2</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rPr>
                        <a:t>ロ．水道施設及び飲料水供給施設に係るもので、イの欄に掲げる事</a:t>
                      </a:r>
                      <a:endParaRPr lang="en-US" altLang="ja-JP" sz="1050" b="1" dirty="0">
                        <a:solidFill>
                          <a:srgbClr val="002060"/>
                        </a:solidFill>
                        <a:effectLst/>
                        <a:latin typeface="メイリオ" panose="020B0604030504040204" pitchFamily="50" charset="-128"/>
                        <a:ea typeface="メイリオ" panose="020B0604030504040204" pitchFamily="50" charset="-128"/>
                      </a:endParaRPr>
                    </a:p>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rPr>
                        <a:t>　　業以外のもの</a:t>
                      </a:r>
                    </a:p>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rPr>
                        <a:t>ハ．イ又はロの欄に掲げる給水の施設に係るもの</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8686">
                <a:tc rowSpan="2">
                  <a:txBody>
                    <a:bodyPr/>
                    <a:lstStyle/>
                    <a:p>
                      <a:pPr algn="ctr">
                        <a:spcAft>
                          <a:spcPts val="0"/>
                        </a:spcAft>
                      </a:pPr>
                      <a:r>
                        <a:rPr lang="ja-JP" sz="1050" b="1">
                          <a:solidFill>
                            <a:srgbClr val="002060"/>
                          </a:solidFill>
                          <a:effectLst/>
                          <a:latin typeface="メイリオ" panose="020B0604030504040204" pitchFamily="50" charset="-128"/>
                          <a:ea typeface="メイリオ" panose="020B0604030504040204" pitchFamily="50" charset="-128"/>
                        </a:rPr>
                        <a:t>新潟県中越沖地震</a:t>
                      </a:r>
                    </a:p>
                    <a:p>
                      <a:pPr algn="ctr">
                        <a:spcAft>
                          <a:spcPts val="0"/>
                        </a:spcAft>
                      </a:pPr>
                      <a:r>
                        <a:rPr lang="ja-JP" sz="1050" b="1">
                          <a:solidFill>
                            <a:srgbClr val="002060"/>
                          </a:solidFill>
                          <a:effectLst/>
                          <a:latin typeface="メイリオ" panose="020B0604030504040204" pitchFamily="50" charset="-128"/>
                          <a:ea typeface="メイリオ" panose="020B0604030504040204" pitchFamily="50" charset="-128"/>
                        </a:rPr>
                        <a:t>（平成</a:t>
                      </a:r>
                      <a:r>
                        <a:rPr lang="en-US" sz="1050" b="1">
                          <a:solidFill>
                            <a:srgbClr val="002060"/>
                          </a:solidFill>
                          <a:effectLst/>
                          <a:latin typeface="メイリオ" panose="020B0604030504040204" pitchFamily="50" charset="-128"/>
                          <a:ea typeface="メイリオ" panose="020B0604030504040204" pitchFamily="50" charset="-128"/>
                        </a:rPr>
                        <a:t>19</a:t>
                      </a:r>
                      <a:r>
                        <a:rPr lang="ja-JP" sz="1050" b="1">
                          <a:solidFill>
                            <a:srgbClr val="002060"/>
                          </a:solidFill>
                          <a:effectLst/>
                          <a:latin typeface="メイリオ" panose="020B0604030504040204" pitchFamily="50" charset="-128"/>
                          <a:ea typeface="メイリオ" panose="020B0604030504040204" pitchFamily="50" charset="-128"/>
                        </a:rPr>
                        <a:t>年７月）</a:t>
                      </a:r>
                      <a:endParaRPr lang="ja-JP" sz="1050" b="1">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lnSpc>
                          <a:spcPts val="1400"/>
                        </a:lnSpc>
                        <a:spcAft>
                          <a:spcPts val="0"/>
                        </a:spcAft>
                      </a:pPr>
                      <a:r>
                        <a:rPr lang="ja-JP" sz="1050" b="1" dirty="0">
                          <a:solidFill>
                            <a:srgbClr val="002060"/>
                          </a:solidFill>
                          <a:effectLst/>
                          <a:latin typeface="メイリオ" panose="020B0604030504040204" pitchFamily="50" charset="-128"/>
                          <a:ea typeface="メイリオ" panose="020B0604030504040204" pitchFamily="50" charset="-128"/>
                        </a:rPr>
                        <a:t>新潟県中越沖地震に係る水道施設等の災害復旧費補助金交付要綱</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050" b="1" dirty="0">
                          <a:solidFill>
                            <a:srgbClr val="002060"/>
                          </a:solidFill>
                          <a:effectLst/>
                          <a:latin typeface="メイリオ" panose="020B0604030504040204" pitchFamily="50" charset="-128"/>
                          <a:ea typeface="メイリオ" panose="020B0604030504040204" pitchFamily="50" charset="-128"/>
                        </a:rPr>
                        <a:t>2/3</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rPr>
                        <a:t>イ．水道施設及び飲料水供給施設に係るもので、査定事業費が現在</a:t>
                      </a:r>
                      <a:endParaRPr lang="en-US" altLang="ja-JP" sz="1050" b="1" dirty="0">
                        <a:solidFill>
                          <a:srgbClr val="002060"/>
                        </a:solidFill>
                        <a:effectLst/>
                        <a:latin typeface="メイリオ" panose="020B0604030504040204" pitchFamily="50" charset="-128"/>
                        <a:ea typeface="メイリオ" panose="020B0604030504040204" pitchFamily="50" charset="-128"/>
                      </a:endParaRPr>
                    </a:p>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rPr>
                        <a:t>　　給水人口</a:t>
                      </a:r>
                      <a:r>
                        <a:rPr lang="en-US" altLang="ja-JP" sz="1050" b="1" dirty="0">
                          <a:solidFill>
                            <a:srgbClr val="002060"/>
                          </a:solidFill>
                          <a:effectLst/>
                          <a:latin typeface="メイリオ" panose="020B0604030504040204" pitchFamily="50" charset="-128"/>
                          <a:ea typeface="メイリオ" panose="020B0604030504040204" pitchFamily="50" charset="-128"/>
                        </a:rPr>
                        <a:t>1 </a:t>
                      </a:r>
                      <a:r>
                        <a:rPr lang="ja-JP" altLang="en-US" sz="1050" b="1" dirty="0">
                          <a:solidFill>
                            <a:srgbClr val="002060"/>
                          </a:solidFill>
                          <a:effectLst/>
                          <a:latin typeface="メイリオ" panose="020B0604030504040204" pitchFamily="50" charset="-128"/>
                          <a:ea typeface="メイリオ" panose="020B0604030504040204" pitchFamily="50" charset="-128"/>
                        </a:rPr>
                        <a:t>人当たり</a:t>
                      </a:r>
                      <a:r>
                        <a:rPr lang="en-US" altLang="ja-JP" sz="1050" b="1" dirty="0">
                          <a:solidFill>
                            <a:srgbClr val="002060"/>
                          </a:solidFill>
                          <a:effectLst/>
                          <a:latin typeface="メイリオ" panose="020B0604030504040204" pitchFamily="50" charset="-128"/>
                          <a:ea typeface="メイリオ" panose="020B0604030504040204" pitchFamily="50" charset="-128"/>
                        </a:rPr>
                        <a:t>1 </a:t>
                      </a:r>
                      <a:r>
                        <a:rPr lang="ja-JP" altLang="en-US" sz="1050" b="1" dirty="0">
                          <a:solidFill>
                            <a:srgbClr val="002060"/>
                          </a:solidFill>
                          <a:effectLst/>
                          <a:latin typeface="メイリオ" panose="020B0604030504040204" pitchFamily="50" charset="-128"/>
                          <a:ea typeface="メイリオ" panose="020B0604030504040204" pitchFamily="50" charset="-128"/>
                        </a:rPr>
                        <a:t>万円以上、又は</a:t>
                      </a:r>
                      <a:r>
                        <a:rPr lang="en-US" altLang="ja-JP" sz="1050" b="1" dirty="0">
                          <a:solidFill>
                            <a:srgbClr val="002060"/>
                          </a:solidFill>
                          <a:effectLst/>
                          <a:latin typeface="メイリオ" panose="020B0604030504040204" pitchFamily="50" charset="-128"/>
                          <a:ea typeface="メイリオ" panose="020B0604030504040204" pitchFamily="50" charset="-128"/>
                        </a:rPr>
                        <a:t>1 </a:t>
                      </a:r>
                      <a:r>
                        <a:rPr lang="ja-JP" altLang="en-US" sz="1050" b="1" dirty="0">
                          <a:solidFill>
                            <a:srgbClr val="002060"/>
                          </a:solidFill>
                          <a:effectLst/>
                          <a:latin typeface="メイリオ" panose="020B0604030504040204" pitchFamily="50" charset="-128"/>
                          <a:ea typeface="メイリオ" panose="020B0604030504040204" pitchFamily="50" charset="-128"/>
                        </a:rPr>
                        <a:t>億円以上</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71544">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spcAft>
                          <a:spcPts val="0"/>
                        </a:spcAft>
                      </a:pPr>
                      <a:r>
                        <a:rPr lang="en-US" sz="1050" b="1" dirty="0">
                          <a:solidFill>
                            <a:srgbClr val="002060"/>
                          </a:solidFill>
                          <a:effectLst/>
                          <a:latin typeface="メイリオ" panose="020B0604030504040204" pitchFamily="50" charset="-128"/>
                          <a:ea typeface="メイリオ" panose="020B0604030504040204" pitchFamily="50" charset="-128"/>
                        </a:rPr>
                        <a:t>1/2</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rPr>
                        <a:t>ロ．水道施設及び飲料水供給施設に係るもので、イの欄に掲げる事</a:t>
                      </a:r>
                      <a:endParaRPr lang="en-US" altLang="ja-JP" sz="1050" b="1" dirty="0">
                        <a:solidFill>
                          <a:srgbClr val="002060"/>
                        </a:solidFill>
                        <a:effectLst/>
                        <a:latin typeface="メイリオ" panose="020B0604030504040204" pitchFamily="50" charset="-128"/>
                        <a:ea typeface="メイリオ" panose="020B0604030504040204" pitchFamily="50" charset="-128"/>
                      </a:endParaRPr>
                    </a:p>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rPr>
                        <a:t>　　業以外のもの</a:t>
                      </a:r>
                    </a:p>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rPr>
                        <a:t>ハ．イ又はロの欄に掲げる給水の施設に係るもの</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49291">
                <a:tc rowSpan="5">
                  <a:txBody>
                    <a:bodyPr/>
                    <a:lstStyle/>
                    <a:p>
                      <a:pPr algn="ctr">
                        <a:spcAft>
                          <a:spcPts val="0"/>
                        </a:spcAft>
                      </a:pPr>
                      <a:r>
                        <a:rPr lang="ja-JP" sz="1050" b="1">
                          <a:solidFill>
                            <a:srgbClr val="002060"/>
                          </a:solidFill>
                          <a:effectLst/>
                          <a:latin typeface="メイリオ" panose="020B0604030504040204" pitchFamily="50" charset="-128"/>
                          <a:ea typeface="メイリオ" panose="020B0604030504040204" pitchFamily="50" charset="-128"/>
                        </a:rPr>
                        <a:t>東北地方太平洋沖地震</a:t>
                      </a:r>
                    </a:p>
                    <a:p>
                      <a:pPr algn="ctr">
                        <a:spcAft>
                          <a:spcPts val="0"/>
                        </a:spcAft>
                      </a:pPr>
                      <a:r>
                        <a:rPr lang="ja-JP" sz="1050" b="1">
                          <a:solidFill>
                            <a:srgbClr val="002060"/>
                          </a:solidFill>
                          <a:effectLst/>
                          <a:latin typeface="メイリオ" panose="020B0604030504040204" pitchFamily="50" charset="-128"/>
                          <a:ea typeface="メイリオ" panose="020B0604030504040204" pitchFamily="50" charset="-128"/>
                        </a:rPr>
                        <a:t>（平成</a:t>
                      </a:r>
                      <a:r>
                        <a:rPr lang="en-US" sz="1050" b="1">
                          <a:solidFill>
                            <a:srgbClr val="002060"/>
                          </a:solidFill>
                          <a:effectLst/>
                          <a:latin typeface="メイリオ" panose="020B0604030504040204" pitchFamily="50" charset="-128"/>
                          <a:ea typeface="メイリオ" panose="020B0604030504040204" pitchFamily="50" charset="-128"/>
                        </a:rPr>
                        <a:t>23</a:t>
                      </a:r>
                      <a:r>
                        <a:rPr lang="ja-JP" sz="1050" b="1">
                          <a:solidFill>
                            <a:srgbClr val="002060"/>
                          </a:solidFill>
                          <a:effectLst/>
                          <a:latin typeface="メイリオ" panose="020B0604030504040204" pitchFamily="50" charset="-128"/>
                          <a:ea typeface="メイリオ" panose="020B0604030504040204" pitchFamily="50" charset="-128"/>
                        </a:rPr>
                        <a:t>年３月）</a:t>
                      </a:r>
                      <a:endParaRPr lang="ja-JP" sz="1050" b="1">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l">
                        <a:lnSpc>
                          <a:spcPts val="1400"/>
                        </a:lnSpc>
                        <a:spcAft>
                          <a:spcPts val="0"/>
                        </a:spcAft>
                      </a:pPr>
                      <a:r>
                        <a:rPr lang="ja-JP" sz="1050" b="1" dirty="0">
                          <a:solidFill>
                            <a:srgbClr val="002060"/>
                          </a:solidFill>
                          <a:effectLst/>
                          <a:latin typeface="メイリオ" panose="020B0604030504040204" pitchFamily="50" charset="-128"/>
                          <a:ea typeface="メイリオ" panose="020B0604030504040204" pitchFamily="50" charset="-128"/>
                        </a:rPr>
                        <a:t>東日本大震災に係る水道施設等の災害復旧費補助金交付要綱</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050" b="1" dirty="0">
                          <a:solidFill>
                            <a:srgbClr val="002060"/>
                          </a:solidFill>
                          <a:effectLst/>
                          <a:latin typeface="メイリオ" panose="020B0604030504040204" pitchFamily="50" charset="-128"/>
                          <a:ea typeface="メイリオ" panose="020B0604030504040204" pitchFamily="50" charset="-128"/>
                        </a:rPr>
                        <a:t>80/100</a:t>
                      </a:r>
                      <a:r>
                        <a:rPr lang="ja-JP" sz="1050" b="1" dirty="0">
                          <a:solidFill>
                            <a:srgbClr val="002060"/>
                          </a:solidFill>
                          <a:effectLst/>
                          <a:latin typeface="メイリオ" panose="020B0604030504040204" pitchFamily="50" charset="-128"/>
                          <a:ea typeface="メイリオ" panose="020B0604030504040204" pitchFamily="50" charset="-128"/>
                        </a:rPr>
                        <a:t>～</a:t>
                      </a:r>
                    </a:p>
                    <a:p>
                      <a:pPr algn="ctr">
                        <a:lnSpc>
                          <a:spcPts val="14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rPr>
                        <a:t>　　</a:t>
                      </a:r>
                      <a:r>
                        <a:rPr lang="en-US" sz="1050" b="1" dirty="0">
                          <a:solidFill>
                            <a:srgbClr val="002060"/>
                          </a:solidFill>
                          <a:effectLst/>
                          <a:latin typeface="メイリオ" panose="020B0604030504040204" pitchFamily="50" charset="-128"/>
                          <a:ea typeface="メイリオ" panose="020B0604030504040204" pitchFamily="50" charset="-128"/>
                        </a:rPr>
                        <a:t>90/100</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rPr>
                        <a:t>イ．財政援助法第２条第２項に規定する特定被災地方公共団体で</a:t>
                      </a:r>
                      <a:r>
                        <a:rPr lang="ja-JP" altLang="en-US" sz="1050" b="1" dirty="0" err="1">
                          <a:solidFill>
                            <a:srgbClr val="002060"/>
                          </a:solidFill>
                          <a:effectLst/>
                          <a:latin typeface="メイリオ" panose="020B0604030504040204" pitchFamily="50" charset="-128"/>
                          <a:ea typeface="メイリオ" panose="020B0604030504040204" pitchFamily="50" charset="-128"/>
                        </a:rPr>
                        <a:t>あ</a:t>
                      </a:r>
                      <a:endParaRPr lang="en-US" altLang="ja-JP" sz="1050" b="1" dirty="0">
                        <a:solidFill>
                          <a:srgbClr val="002060"/>
                        </a:solidFill>
                        <a:effectLst/>
                        <a:latin typeface="メイリオ" panose="020B0604030504040204" pitchFamily="50" charset="-128"/>
                        <a:ea typeface="メイリオ" panose="020B0604030504040204" pitchFamily="50" charset="-128"/>
                      </a:endParaRPr>
                    </a:p>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rPr>
                        <a:t>　　</a:t>
                      </a:r>
                      <a:r>
                        <a:rPr lang="ja-JP" altLang="en-US" sz="1050" b="1" dirty="0" err="1">
                          <a:solidFill>
                            <a:srgbClr val="002060"/>
                          </a:solidFill>
                          <a:effectLst/>
                          <a:latin typeface="メイリオ" panose="020B0604030504040204" pitchFamily="50" charset="-128"/>
                          <a:ea typeface="メイリオ" panose="020B0604030504040204" pitchFamily="50" charset="-128"/>
                        </a:rPr>
                        <a:t>る</a:t>
                      </a:r>
                      <a:r>
                        <a:rPr lang="ja-JP" altLang="en-US" sz="1050" b="1" dirty="0">
                          <a:solidFill>
                            <a:srgbClr val="002060"/>
                          </a:solidFill>
                          <a:effectLst/>
                          <a:latin typeface="メイリオ" panose="020B0604030504040204" pitchFamily="50" charset="-128"/>
                          <a:ea typeface="メイリオ" panose="020B0604030504040204" pitchFamily="50" charset="-128"/>
                        </a:rPr>
                        <a:t>県又は市町村</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68376">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1050" b="1" dirty="0">
                          <a:solidFill>
                            <a:srgbClr val="002060"/>
                          </a:solidFill>
                          <a:effectLst/>
                          <a:latin typeface="メイリオ" panose="020B0604030504040204" pitchFamily="50" charset="-128"/>
                          <a:ea typeface="メイリオ" panose="020B0604030504040204" pitchFamily="50" charset="-128"/>
                        </a:rPr>
                        <a:t>規約で分担について定めた割合をイの補助率に乗じたものの和</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ja-JP" sz="1050" b="1" dirty="0">
                          <a:solidFill>
                            <a:srgbClr val="002060"/>
                          </a:solidFill>
                          <a:effectLst/>
                          <a:latin typeface="メイリオ" panose="020B0604030504040204" pitchFamily="50" charset="-128"/>
                          <a:ea typeface="メイリオ" panose="020B0604030504040204" pitchFamily="50" charset="-128"/>
                        </a:rPr>
                        <a:t>ロ．イの特定被災地方公共団体である県又は市町村のみが加入する</a:t>
                      </a:r>
                      <a:endParaRPr lang="ja-JP" altLang="en-US" sz="1050" b="1" dirty="0">
                        <a:solidFill>
                          <a:srgbClr val="002060"/>
                        </a:solidFill>
                        <a:effectLst/>
                        <a:latin typeface="メイリオ" panose="020B0604030504040204" pitchFamily="50" charset="-128"/>
                        <a:ea typeface="メイリオ" panose="020B0604030504040204" pitchFamily="50" charset="-128"/>
                      </a:endParaRPr>
                    </a:p>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rPr>
                        <a:t>　　</a:t>
                      </a:r>
                      <a:r>
                        <a:rPr lang="ja-JP" sz="1050" b="1" dirty="0">
                          <a:solidFill>
                            <a:srgbClr val="002060"/>
                          </a:solidFill>
                          <a:effectLst/>
                          <a:latin typeface="メイリオ" panose="020B0604030504040204" pitchFamily="50" charset="-128"/>
                          <a:ea typeface="メイリオ" panose="020B0604030504040204" pitchFamily="50" charset="-128"/>
                        </a:rPr>
                        <a:t>一部事務組合</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14362">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altLang="en-US" sz="100" b="1" dirty="0">
                          <a:solidFill>
                            <a:srgbClr val="002060"/>
                          </a:solidFill>
                          <a:effectLst/>
                          <a:latin typeface="メイリオ" panose="020B0604030504040204" pitchFamily="50" charset="-128"/>
                          <a:ea typeface="メイリオ" panose="020B0604030504040204" pitchFamily="50" charset="-128"/>
                        </a:rPr>
                        <a:t>　　</a:t>
                      </a:r>
                      <a:r>
                        <a:rPr lang="ja-JP" sz="1050" b="1" dirty="0">
                          <a:solidFill>
                            <a:srgbClr val="002060"/>
                          </a:solidFill>
                          <a:effectLst/>
                          <a:latin typeface="メイリオ" panose="020B0604030504040204" pitchFamily="50" charset="-128"/>
                          <a:ea typeface="メイリオ" panose="020B0604030504040204" pitchFamily="50" charset="-128"/>
                        </a:rPr>
                        <a:t>分担割合をイ、二及びホの補助率に乗じたものの和</a:t>
                      </a:r>
                      <a:endParaRPr lang="ja-JP" sz="10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ja-JP" sz="1050" b="1" dirty="0">
                          <a:solidFill>
                            <a:srgbClr val="002060"/>
                          </a:solidFill>
                          <a:effectLst/>
                          <a:latin typeface="メイリオ" panose="020B0604030504040204" pitchFamily="50" charset="-128"/>
                          <a:ea typeface="メイリオ" panose="020B0604030504040204" pitchFamily="50" charset="-128"/>
                        </a:rPr>
                        <a:t>ハ．イの特定被災地方公共団体である県又は市町村が一部加入する</a:t>
                      </a:r>
                      <a:endParaRPr lang="ja-JP" altLang="en-US" sz="1050" b="1" dirty="0">
                        <a:solidFill>
                          <a:srgbClr val="002060"/>
                        </a:solidFill>
                        <a:effectLst/>
                        <a:latin typeface="メイリオ" panose="020B0604030504040204" pitchFamily="50" charset="-128"/>
                        <a:ea typeface="メイリオ" panose="020B0604030504040204" pitchFamily="50" charset="-128"/>
                      </a:endParaRPr>
                    </a:p>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rPr>
                        <a:t>　　</a:t>
                      </a:r>
                      <a:r>
                        <a:rPr lang="ja-JP" sz="1050" b="1" dirty="0">
                          <a:solidFill>
                            <a:srgbClr val="002060"/>
                          </a:solidFill>
                          <a:effectLst/>
                          <a:latin typeface="メイリオ" panose="020B0604030504040204" pitchFamily="50" charset="-128"/>
                          <a:ea typeface="メイリオ" panose="020B0604030504040204" pitchFamily="50" charset="-128"/>
                        </a:rPr>
                        <a:t>一部事務組合</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502240">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en-US" sz="1050" b="1" dirty="0">
                          <a:solidFill>
                            <a:srgbClr val="002060"/>
                          </a:solidFill>
                          <a:effectLst/>
                          <a:latin typeface="メイリオ" panose="020B0604030504040204" pitchFamily="50" charset="-128"/>
                          <a:ea typeface="メイリオ" panose="020B0604030504040204" pitchFamily="50" charset="-128"/>
                        </a:rPr>
                        <a:t>2/3</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ja-JP" sz="1050" b="1" dirty="0">
                          <a:solidFill>
                            <a:srgbClr val="002060"/>
                          </a:solidFill>
                          <a:effectLst/>
                          <a:latin typeface="メイリオ" panose="020B0604030504040204" pitchFamily="50" charset="-128"/>
                          <a:ea typeface="メイリオ" panose="020B0604030504040204" pitchFamily="50" charset="-128"/>
                        </a:rPr>
                        <a:t>ニ</a:t>
                      </a:r>
                      <a:r>
                        <a:rPr lang="ja-JP" altLang="ja-JP" sz="1050" b="1" dirty="0">
                          <a:solidFill>
                            <a:srgbClr val="002060"/>
                          </a:solidFill>
                          <a:effectLst/>
                          <a:latin typeface="メイリオ" panose="020B0604030504040204" pitchFamily="50" charset="-128"/>
                          <a:ea typeface="メイリオ" panose="020B0604030504040204" pitchFamily="50" charset="-128"/>
                        </a:rPr>
                        <a:t>．</a:t>
                      </a:r>
                      <a:r>
                        <a:rPr lang="ja-JP" sz="1050" b="1" dirty="0">
                          <a:solidFill>
                            <a:srgbClr val="002060"/>
                          </a:solidFill>
                          <a:effectLst/>
                          <a:latin typeface="メイリオ" panose="020B0604030504040204" pitchFamily="50" charset="-128"/>
                          <a:ea typeface="メイリオ" panose="020B0604030504040204" pitchFamily="50" charset="-128"/>
                        </a:rPr>
                        <a:t>イ、ロ及びハ以外の地方公共団体であって、査定事業費が現在</a:t>
                      </a:r>
                      <a:endParaRPr lang="ja-JP" altLang="en-US" sz="1050" b="1" dirty="0">
                        <a:solidFill>
                          <a:srgbClr val="002060"/>
                        </a:solidFill>
                        <a:effectLst/>
                        <a:latin typeface="メイリオ" panose="020B0604030504040204" pitchFamily="50" charset="-128"/>
                        <a:ea typeface="メイリオ" panose="020B0604030504040204" pitchFamily="50" charset="-128"/>
                      </a:endParaRPr>
                    </a:p>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rPr>
                        <a:t>　　</a:t>
                      </a:r>
                      <a:r>
                        <a:rPr lang="ja-JP" sz="1050" b="1" dirty="0">
                          <a:solidFill>
                            <a:srgbClr val="002060"/>
                          </a:solidFill>
                          <a:effectLst/>
                          <a:latin typeface="メイリオ" panose="020B0604030504040204" pitchFamily="50" charset="-128"/>
                          <a:ea typeface="メイリオ" panose="020B0604030504040204" pitchFamily="50" charset="-128"/>
                        </a:rPr>
                        <a:t>給水人口</a:t>
                      </a:r>
                      <a:r>
                        <a:rPr lang="en-US" sz="1050" b="1" dirty="0">
                          <a:solidFill>
                            <a:srgbClr val="002060"/>
                          </a:solidFill>
                          <a:effectLst/>
                          <a:latin typeface="メイリオ" panose="020B0604030504040204" pitchFamily="50" charset="-128"/>
                          <a:ea typeface="メイリオ" panose="020B0604030504040204" pitchFamily="50" charset="-128"/>
                        </a:rPr>
                        <a:t>1</a:t>
                      </a:r>
                      <a:r>
                        <a:rPr lang="ja-JP" sz="1050" b="1" dirty="0">
                          <a:solidFill>
                            <a:srgbClr val="002060"/>
                          </a:solidFill>
                          <a:effectLst/>
                          <a:latin typeface="メイリオ" panose="020B0604030504040204" pitchFamily="50" charset="-128"/>
                          <a:ea typeface="メイリオ" panose="020B0604030504040204" pitchFamily="50" charset="-128"/>
                        </a:rPr>
                        <a:t>人あたり</a:t>
                      </a:r>
                      <a:r>
                        <a:rPr lang="en-US" sz="1050" b="1" dirty="0">
                          <a:solidFill>
                            <a:srgbClr val="002060"/>
                          </a:solidFill>
                          <a:effectLst/>
                          <a:latin typeface="メイリオ" panose="020B0604030504040204" pitchFamily="50" charset="-128"/>
                          <a:ea typeface="メイリオ" panose="020B0604030504040204" pitchFamily="50" charset="-128"/>
                        </a:rPr>
                        <a:t>1</a:t>
                      </a:r>
                      <a:r>
                        <a:rPr lang="ja-JP" sz="1050" b="1" dirty="0">
                          <a:solidFill>
                            <a:srgbClr val="002060"/>
                          </a:solidFill>
                          <a:effectLst/>
                          <a:latin typeface="メイリオ" panose="020B0604030504040204" pitchFamily="50" charset="-128"/>
                          <a:ea typeface="メイリオ" panose="020B0604030504040204" pitchFamily="50" charset="-128"/>
                        </a:rPr>
                        <a:t>万円以上、又は</a:t>
                      </a:r>
                      <a:r>
                        <a:rPr lang="en-US" sz="1050" b="1" dirty="0">
                          <a:solidFill>
                            <a:srgbClr val="002060"/>
                          </a:solidFill>
                          <a:effectLst/>
                          <a:latin typeface="メイリオ" panose="020B0604030504040204" pitchFamily="50" charset="-128"/>
                          <a:ea typeface="メイリオ" panose="020B0604030504040204" pitchFamily="50" charset="-128"/>
                        </a:rPr>
                        <a:t>1</a:t>
                      </a:r>
                      <a:r>
                        <a:rPr lang="ja-JP" sz="1050" b="1" dirty="0">
                          <a:solidFill>
                            <a:srgbClr val="002060"/>
                          </a:solidFill>
                          <a:effectLst/>
                          <a:latin typeface="メイリオ" panose="020B0604030504040204" pitchFamily="50" charset="-128"/>
                          <a:ea typeface="メイリオ" panose="020B0604030504040204" pitchFamily="50" charset="-128"/>
                        </a:rPr>
                        <a:t>億円（簡易水道事業の場</a:t>
                      </a:r>
                      <a:endParaRPr lang="ja-JP" altLang="en-US" sz="1050" b="1" dirty="0">
                        <a:solidFill>
                          <a:srgbClr val="002060"/>
                        </a:solidFill>
                        <a:effectLst/>
                        <a:latin typeface="メイリオ" panose="020B0604030504040204" pitchFamily="50" charset="-128"/>
                        <a:ea typeface="メイリオ" panose="020B0604030504040204" pitchFamily="50" charset="-128"/>
                      </a:endParaRPr>
                    </a:p>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rPr>
                        <a:t>　　</a:t>
                      </a:r>
                      <a:r>
                        <a:rPr lang="ja-JP" sz="1050" b="1" dirty="0">
                          <a:solidFill>
                            <a:srgbClr val="002060"/>
                          </a:solidFill>
                          <a:effectLst/>
                          <a:latin typeface="メイリオ" panose="020B0604030504040204" pitchFamily="50" charset="-128"/>
                          <a:ea typeface="メイリオ" panose="020B0604030504040204" pitchFamily="50" charset="-128"/>
                        </a:rPr>
                        <a:t>合</a:t>
                      </a:r>
                      <a:r>
                        <a:rPr lang="en-US" sz="1050" b="1" dirty="0">
                          <a:solidFill>
                            <a:srgbClr val="002060"/>
                          </a:solidFill>
                          <a:effectLst/>
                          <a:latin typeface="メイリオ" panose="020B0604030504040204" pitchFamily="50" charset="-128"/>
                          <a:ea typeface="メイリオ" panose="020B0604030504040204" pitchFamily="50" charset="-128"/>
                        </a:rPr>
                        <a:t>5,000</a:t>
                      </a:r>
                      <a:r>
                        <a:rPr lang="ja-JP" sz="1050" b="1" dirty="0">
                          <a:solidFill>
                            <a:srgbClr val="002060"/>
                          </a:solidFill>
                          <a:effectLst/>
                          <a:latin typeface="メイリオ" panose="020B0604030504040204" pitchFamily="50" charset="-128"/>
                          <a:ea typeface="メイリオ" panose="020B0604030504040204" pitchFamily="50" charset="-128"/>
                        </a:rPr>
                        <a:t>万円）以上</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628724">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en-US" sz="1050" b="1" dirty="0">
                          <a:solidFill>
                            <a:srgbClr val="002060"/>
                          </a:solidFill>
                          <a:effectLst/>
                          <a:latin typeface="メイリオ" panose="020B0604030504040204" pitchFamily="50" charset="-128"/>
                          <a:ea typeface="メイリオ" panose="020B0604030504040204" pitchFamily="50" charset="-128"/>
                        </a:rPr>
                        <a:t>1/2</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ja-JP" sz="1050" b="1" dirty="0">
                          <a:solidFill>
                            <a:srgbClr val="002060"/>
                          </a:solidFill>
                          <a:effectLst/>
                          <a:latin typeface="メイリオ" panose="020B0604030504040204" pitchFamily="50" charset="-128"/>
                          <a:ea typeface="メイリオ" panose="020B0604030504040204" pitchFamily="50" charset="-128"/>
                        </a:rPr>
                        <a:t>ホ</a:t>
                      </a:r>
                      <a:r>
                        <a:rPr lang="ja-JP" altLang="ja-JP" sz="1050" b="1" dirty="0">
                          <a:solidFill>
                            <a:srgbClr val="002060"/>
                          </a:solidFill>
                          <a:effectLst/>
                          <a:latin typeface="メイリオ" panose="020B0604030504040204" pitchFamily="50" charset="-128"/>
                          <a:ea typeface="メイリオ" panose="020B0604030504040204" pitchFamily="50" charset="-128"/>
                        </a:rPr>
                        <a:t>．</a:t>
                      </a:r>
                      <a:r>
                        <a:rPr lang="ja-JP" sz="1050" b="1" dirty="0">
                          <a:solidFill>
                            <a:srgbClr val="002060"/>
                          </a:solidFill>
                          <a:effectLst/>
                          <a:latin typeface="メイリオ" panose="020B0604030504040204" pitchFamily="50" charset="-128"/>
                          <a:ea typeface="メイリオ" panose="020B0604030504040204" pitchFamily="50" charset="-128"/>
                        </a:rPr>
                        <a:t>イ、ロ及びハ以外の地方公共団体であって、ニの欄に掲げる条</a:t>
                      </a:r>
                      <a:endParaRPr lang="ja-JP" altLang="en-US" sz="1050" b="1" dirty="0">
                        <a:solidFill>
                          <a:srgbClr val="002060"/>
                        </a:solidFill>
                        <a:effectLst/>
                        <a:latin typeface="メイリオ" panose="020B0604030504040204" pitchFamily="50" charset="-128"/>
                        <a:ea typeface="メイリオ" panose="020B0604030504040204" pitchFamily="50" charset="-128"/>
                      </a:endParaRPr>
                    </a:p>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rPr>
                        <a:t>　　</a:t>
                      </a:r>
                      <a:r>
                        <a:rPr lang="ja-JP" sz="1050" b="1" dirty="0">
                          <a:solidFill>
                            <a:srgbClr val="002060"/>
                          </a:solidFill>
                          <a:effectLst/>
                          <a:latin typeface="メイリオ" panose="020B0604030504040204" pitchFamily="50" charset="-128"/>
                          <a:ea typeface="メイリオ" panose="020B0604030504040204" pitchFamily="50" charset="-128"/>
                        </a:rPr>
                        <a:t>件を満たさない場合</a:t>
                      </a:r>
                    </a:p>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rPr>
                        <a:t>　　</a:t>
                      </a:r>
                      <a:r>
                        <a:rPr lang="ja-JP" sz="1050" b="1" dirty="0">
                          <a:solidFill>
                            <a:srgbClr val="002060"/>
                          </a:solidFill>
                          <a:effectLst/>
                          <a:latin typeface="メイリオ" panose="020B0604030504040204" pitchFamily="50" charset="-128"/>
                          <a:ea typeface="メイリオ" panose="020B0604030504040204" pitchFamily="50" charset="-128"/>
                        </a:rPr>
                        <a:t>・上記に掲げる施設以外の給水の施設</a:t>
                      </a:r>
                    </a:p>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rPr>
                        <a:t>　　</a:t>
                      </a:r>
                      <a:r>
                        <a:rPr lang="ja-JP" sz="1050" b="1" dirty="0">
                          <a:solidFill>
                            <a:srgbClr val="002060"/>
                          </a:solidFill>
                          <a:effectLst/>
                          <a:latin typeface="メイリオ" panose="020B0604030504040204" pitchFamily="50" charset="-128"/>
                          <a:ea typeface="メイリオ" panose="020B0604030504040204" pitchFamily="50" charset="-128"/>
                        </a:rPr>
                        <a:t>・上記に掲げる施設のうち管路の漏水調査で請負に係るもの</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9" name="Rectangle 2">
            <a:extLst>
              <a:ext uri="{FF2B5EF4-FFF2-40B4-BE49-F238E27FC236}">
                <a16:creationId xmlns:a16="http://schemas.microsoft.com/office/drawing/2014/main" id="{B599A4CC-A00C-4A2C-A29B-202851E1B3F1}"/>
              </a:ext>
            </a:extLst>
          </p:cNvPr>
          <p:cNvSpPr txBox="1">
            <a:spLocks noChangeArrowheads="1"/>
          </p:cNvSpPr>
          <p:nvPr/>
        </p:nvSpPr>
        <p:spPr bwMode="auto">
          <a:xfrm>
            <a:off x="7451725" y="28041"/>
            <a:ext cx="16922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手引き </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P.</a:t>
            </a:r>
            <a:r>
              <a:rPr lang="en-US" altLang="ja-JP" sz="1400" kern="0" dirty="0">
                <a:solidFill>
                  <a:schemeClr val="bg2">
                    <a:lumMod val="75000"/>
                  </a:schemeClr>
                </a:solidFill>
                <a:latin typeface="HGPｺﾞｼｯｸM" panose="020B0600000000000000" pitchFamily="50" charset="-128"/>
                <a:ea typeface="HGPｺﾞｼｯｸM" panose="020B0600000000000000" pitchFamily="50" charset="-128"/>
              </a:rPr>
              <a:t>29</a:t>
            </a:r>
            <a:r>
              <a:rPr lang="ja-JP" altLang="en-US" sz="1400" kern="0" dirty="0">
                <a:solidFill>
                  <a:schemeClr val="bg2">
                    <a:lumMod val="75000"/>
                  </a:schemeClr>
                </a:solidFill>
                <a:latin typeface="HGPｺﾞｼｯｸM" panose="020B0600000000000000" pitchFamily="50" charset="-128"/>
                <a:ea typeface="HGPｺﾞｼｯｸM" panose="020B0600000000000000" pitchFamily="50" charset="-128"/>
              </a:rPr>
              <a:t>～</a:t>
            </a:r>
            <a:r>
              <a:rPr lang="en-US" altLang="ja-JP" sz="1400" kern="0" dirty="0">
                <a:solidFill>
                  <a:schemeClr val="bg2">
                    <a:lumMod val="75000"/>
                  </a:schemeClr>
                </a:solidFill>
                <a:latin typeface="HGPｺﾞｼｯｸM" panose="020B0600000000000000" pitchFamily="50" charset="-128"/>
                <a:ea typeface="HGPｺﾞｼｯｸM" panose="020B0600000000000000" pitchFamily="50" charset="-128"/>
              </a:rPr>
              <a:t>30</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　</a:t>
            </a:r>
          </a:p>
        </p:txBody>
      </p:sp>
    </p:spTree>
    <p:extLst>
      <p:ext uri="{BB962C8B-B14F-4D97-AF65-F5344CB8AC3E}">
        <p14:creationId xmlns:p14="http://schemas.microsoft.com/office/powerpoint/2010/main" val="19123073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28599" y="321392"/>
            <a:ext cx="8686800" cy="476250"/>
          </a:xfrm>
        </p:spPr>
        <p:txBody>
          <a:bodyPr/>
          <a:lstStyle/>
          <a:p>
            <a:pPr algn="ctr" eaLnBrk="1" hangingPunct="1"/>
            <a:r>
              <a:rPr lang="ja-JP" altLang="ja-JP" sz="2400" dirty="0">
                <a:solidFill>
                  <a:srgbClr val="002060"/>
                </a:solidFill>
                <a:latin typeface="HG丸ｺﾞｼｯｸM-PRO" panose="020F0600000000000000" pitchFamily="50" charset="-128"/>
                <a:ea typeface="HG丸ｺﾞｼｯｸM-PRO" panose="020F0600000000000000" pitchFamily="50" charset="-128"/>
              </a:rPr>
              <a:t>過去の大規模地震における応急復旧経費に関する特別措置</a:t>
            </a:r>
            <a:endParaRPr lang="ja-JP" altLang="en-US" sz="2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2" name="フッター プレースホルダー 1">
            <a:extLst>
              <a:ext uri="{FF2B5EF4-FFF2-40B4-BE49-F238E27FC236}">
                <a16:creationId xmlns:a16="http://schemas.microsoft.com/office/drawing/2014/main" id="{8E40574A-CCED-4F0C-B59A-6EB37D76F313}"/>
              </a:ext>
            </a:extLst>
          </p:cNvPr>
          <p:cNvSpPr>
            <a:spLocks noGrp="1"/>
          </p:cNvSpPr>
          <p:nvPr>
            <p:ph type="ftr" sz="quarter" idx="11"/>
          </p:nvPr>
        </p:nvSpPr>
        <p:spPr/>
        <p:txBody>
          <a:bodyPr/>
          <a:lstStyle/>
          <a:p>
            <a:r>
              <a:rPr kumimoji="1" lang="en-US" altLang="ja-JP"/>
              <a:t>JWWA</a:t>
            </a:r>
            <a:endParaRPr kumimoji="1" lang="ja-JP" altLang="en-US"/>
          </a:p>
        </p:txBody>
      </p:sp>
      <p:sp>
        <p:nvSpPr>
          <p:cNvPr id="3" name="スライド番号プレースホルダー 2">
            <a:extLst>
              <a:ext uri="{FF2B5EF4-FFF2-40B4-BE49-F238E27FC236}">
                <a16:creationId xmlns:a16="http://schemas.microsoft.com/office/drawing/2014/main" id="{6E7FBCE0-1912-485C-8EE8-E7DFEB439E70}"/>
              </a:ext>
            </a:extLst>
          </p:cNvPr>
          <p:cNvSpPr>
            <a:spLocks noGrp="1"/>
          </p:cNvSpPr>
          <p:nvPr>
            <p:ph type="sldNum" sz="quarter" idx="12"/>
          </p:nvPr>
        </p:nvSpPr>
        <p:spPr/>
        <p:txBody>
          <a:bodyPr/>
          <a:lstStyle/>
          <a:p>
            <a:fld id="{7FC7828D-73B8-479D-AA9B-98CD23FC2DAB}" type="slidenum">
              <a:rPr kumimoji="1" lang="ja-JP" altLang="en-US" smtClean="0"/>
              <a:pPr/>
              <a:t>51</a:t>
            </a:fld>
            <a:endParaRPr kumimoji="1" lang="ja-JP" altLang="en-US"/>
          </a:p>
        </p:txBody>
      </p:sp>
      <p:graphicFrame>
        <p:nvGraphicFramePr>
          <p:cNvPr id="8" name="表 7"/>
          <p:cNvGraphicFramePr>
            <a:graphicFrameLocks noGrp="1"/>
          </p:cNvGraphicFramePr>
          <p:nvPr>
            <p:extLst>
              <p:ext uri="{D42A27DB-BD31-4B8C-83A1-F6EECF244321}">
                <p14:modId xmlns:p14="http://schemas.microsoft.com/office/powerpoint/2010/main" val="1386292108"/>
              </p:ext>
            </p:extLst>
          </p:nvPr>
        </p:nvGraphicFramePr>
        <p:xfrm>
          <a:off x="228599" y="776479"/>
          <a:ext cx="8686801" cy="5771845"/>
        </p:xfrm>
        <a:graphic>
          <a:graphicData uri="http://schemas.openxmlformats.org/drawingml/2006/table">
            <a:tbl>
              <a:tblPr>
                <a:tableStyleId>{5C22544A-7EE6-4342-B048-85BDC9FD1C3A}</a:tableStyleId>
              </a:tblPr>
              <a:tblGrid>
                <a:gridCol w="1247056">
                  <a:extLst>
                    <a:ext uri="{9D8B030D-6E8A-4147-A177-3AD203B41FA5}">
                      <a16:colId xmlns:a16="http://schemas.microsoft.com/office/drawing/2014/main" val="20000"/>
                    </a:ext>
                  </a:extLst>
                </a:gridCol>
                <a:gridCol w="1440161">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5351512">
                  <a:extLst>
                    <a:ext uri="{9D8B030D-6E8A-4147-A177-3AD203B41FA5}">
                      <a16:colId xmlns:a16="http://schemas.microsoft.com/office/drawing/2014/main" val="20003"/>
                    </a:ext>
                  </a:extLst>
                </a:gridCol>
              </a:tblGrid>
              <a:tr h="341224">
                <a:tc>
                  <a:txBody>
                    <a:bodyPr/>
                    <a:lstStyle/>
                    <a:p>
                      <a:pPr algn="ctr">
                        <a:lnSpc>
                          <a:spcPts val="1600"/>
                        </a:lnSpc>
                        <a:spcAft>
                          <a:spcPts val="0"/>
                        </a:spcAft>
                      </a:pPr>
                      <a:r>
                        <a:rPr lang="ja-JP" sz="1050" b="1" dirty="0">
                          <a:solidFill>
                            <a:schemeClr val="bg1"/>
                          </a:solidFill>
                          <a:effectLst/>
                          <a:latin typeface="メイリオ" panose="020B0604030504040204" pitchFamily="50" charset="-128"/>
                          <a:ea typeface="メイリオ" panose="020B0604030504040204" pitchFamily="50" charset="-128"/>
                        </a:rPr>
                        <a:t>地震名</a:t>
                      </a:r>
                    </a:p>
                    <a:p>
                      <a:pPr algn="ctr">
                        <a:lnSpc>
                          <a:spcPts val="1600"/>
                        </a:lnSpc>
                        <a:spcAft>
                          <a:spcPts val="0"/>
                        </a:spcAft>
                      </a:pPr>
                      <a:r>
                        <a:rPr lang="ja-JP" sz="1050" b="1" dirty="0">
                          <a:solidFill>
                            <a:schemeClr val="bg1"/>
                          </a:solidFill>
                          <a:effectLst/>
                          <a:latin typeface="メイリオ" panose="020B0604030504040204" pitchFamily="50" charset="-128"/>
                          <a:ea typeface="メイリオ" panose="020B0604030504040204" pitchFamily="50" charset="-128"/>
                        </a:rPr>
                        <a:t>（発生年月）</a:t>
                      </a:r>
                      <a:endParaRPr lang="ja-JP" sz="105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ja-JP" sz="1050" b="1" dirty="0">
                          <a:solidFill>
                            <a:schemeClr val="bg1"/>
                          </a:solidFill>
                          <a:effectLst/>
                          <a:latin typeface="メイリオ" panose="020B0604030504040204" pitchFamily="50" charset="-128"/>
                          <a:ea typeface="メイリオ" panose="020B0604030504040204" pitchFamily="50" charset="-128"/>
                        </a:rPr>
                        <a:t>根拠法令等</a:t>
                      </a:r>
                      <a:endParaRPr lang="ja-JP" sz="105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ja-JP" sz="1050" b="1" dirty="0">
                          <a:solidFill>
                            <a:schemeClr val="bg1"/>
                          </a:solidFill>
                          <a:effectLst/>
                          <a:latin typeface="メイリオ" panose="020B0604030504040204" pitchFamily="50" charset="-128"/>
                          <a:ea typeface="メイリオ" panose="020B0604030504040204" pitchFamily="50" charset="-128"/>
                        </a:rPr>
                        <a:t>比　率</a:t>
                      </a:r>
                      <a:endParaRPr lang="ja-JP" sz="105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ja-JP" sz="1050" b="1" dirty="0">
                          <a:solidFill>
                            <a:schemeClr val="bg1"/>
                          </a:solidFill>
                          <a:effectLst/>
                          <a:latin typeface="メイリオ" panose="020B0604030504040204" pitchFamily="50" charset="-128"/>
                          <a:ea typeface="メイリオ" panose="020B0604030504040204" pitchFamily="50" charset="-128"/>
                        </a:rPr>
                        <a:t>補助対象及び要件</a:t>
                      </a:r>
                      <a:endParaRPr lang="ja-JP" sz="105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6000">
                <a:tc rowSpan="3">
                  <a:txBody>
                    <a:bodyPr/>
                    <a:lstStyle/>
                    <a:p>
                      <a:pPr algn="ctr">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rPr>
                        <a:t>平成</a:t>
                      </a:r>
                      <a:r>
                        <a:rPr lang="en-US" altLang="ja-JP" sz="1050" b="1" dirty="0">
                          <a:solidFill>
                            <a:srgbClr val="002060"/>
                          </a:solidFill>
                          <a:effectLst/>
                          <a:latin typeface="メイリオ" panose="020B0604030504040204" pitchFamily="50" charset="-128"/>
                          <a:ea typeface="メイリオ" panose="020B0604030504040204" pitchFamily="50" charset="-128"/>
                        </a:rPr>
                        <a:t>28</a:t>
                      </a:r>
                      <a:r>
                        <a:rPr lang="ja-JP" altLang="en-US" sz="1050" b="1" dirty="0">
                          <a:solidFill>
                            <a:srgbClr val="002060"/>
                          </a:solidFill>
                          <a:effectLst/>
                          <a:latin typeface="メイリオ" panose="020B0604030504040204" pitchFamily="50" charset="-128"/>
                          <a:ea typeface="メイリオ" panose="020B0604030504040204" pitchFamily="50" charset="-128"/>
                        </a:rPr>
                        <a:t>年熊本地震</a:t>
                      </a:r>
                      <a:endParaRPr lang="ja-JP" sz="1050" b="1" dirty="0">
                        <a:solidFill>
                          <a:srgbClr val="002060"/>
                        </a:solidFill>
                        <a:effectLst/>
                        <a:latin typeface="メイリオ" panose="020B0604030504040204" pitchFamily="50" charset="-128"/>
                        <a:ea typeface="メイリオ" panose="020B0604030504040204" pitchFamily="50" charset="-128"/>
                      </a:endParaRPr>
                    </a:p>
                    <a:p>
                      <a:pPr algn="ctr">
                        <a:spcAft>
                          <a:spcPts val="0"/>
                        </a:spcAft>
                      </a:pPr>
                      <a:r>
                        <a:rPr lang="ja-JP" sz="1050" b="1" dirty="0">
                          <a:solidFill>
                            <a:srgbClr val="002060"/>
                          </a:solidFill>
                          <a:effectLst/>
                          <a:latin typeface="メイリオ" panose="020B0604030504040204" pitchFamily="50" charset="-128"/>
                          <a:ea typeface="メイリオ" panose="020B0604030504040204" pitchFamily="50" charset="-128"/>
                        </a:rPr>
                        <a:t>（平成</a:t>
                      </a:r>
                      <a:r>
                        <a:rPr lang="en-US" altLang="ja-JP" sz="1050" b="1" dirty="0">
                          <a:solidFill>
                            <a:srgbClr val="002060"/>
                          </a:solidFill>
                          <a:effectLst/>
                          <a:latin typeface="メイリオ" panose="020B0604030504040204" pitchFamily="50" charset="-128"/>
                          <a:ea typeface="メイリオ" panose="020B0604030504040204" pitchFamily="50" charset="-128"/>
                        </a:rPr>
                        <a:t>28</a:t>
                      </a:r>
                      <a:r>
                        <a:rPr lang="ja-JP" sz="1050" b="1" dirty="0">
                          <a:solidFill>
                            <a:srgbClr val="002060"/>
                          </a:solidFill>
                          <a:effectLst/>
                          <a:latin typeface="メイリオ" panose="020B0604030504040204" pitchFamily="50" charset="-128"/>
                          <a:ea typeface="メイリオ" panose="020B0604030504040204" pitchFamily="50" charset="-128"/>
                        </a:rPr>
                        <a:t>年</a:t>
                      </a:r>
                      <a:r>
                        <a:rPr lang="en-US" altLang="ja-JP" sz="1050" b="1" dirty="0">
                          <a:solidFill>
                            <a:srgbClr val="002060"/>
                          </a:solidFill>
                          <a:effectLst/>
                          <a:latin typeface="メイリオ" panose="020B0604030504040204" pitchFamily="50" charset="-128"/>
                          <a:ea typeface="メイリオ" panose="020B0604030504040204" pitchFamily="50" charset="-128"/>
                        </a:rPr>
                        <a:t>4</a:t>
                      </a:r>
                      <a:r>
                        <a:rPr lang="ja-JP" sz="1050" b="1" dirty="0">
                          <a:solidFill>
                            <a:srgbClr val="002060"/>
                          </a:solidFill>
                          <a:effectLst/>
                          <a:latin typeface="メイリオ" panose="020B0604030504040204" pitchFamily="50" charset="-128"/>
                          <a:ea typeface="メイリオ" panose="020B0604030504040204" pitchFamily="50" charset="-128"/>
                        </a:rPr>
                        <a:t>月）</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l">
                        <a:lnSpc>
                          <a:spcPts val="14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平成</a:t>
                      </a: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28</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年熊本地震に係る水道施設等の災害復旧費補助金交付要綱</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050" b="1" dirty="0">
                          <a:solidFill>
                            <a:srgbClr val="002060"/>
                          </a:solidFill>
                          <a:effectLst/>
                          <a:latin typeface="メイリオ" panose="020B0604030504040204" pitchFamily="50" charset="-128"/>
                          <a:ea typeface="メイリオ" panose="020B0604030504040204" pitchFamily="50" charset="-128"/>
                        </a:rPr>
                        <a:t>8/10</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一</a:t>
                      </a: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水道施設及び飲料水供給施設に係るものであって、下記の</a:t>
                      </a: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1 </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又は</a:t>
                      </a: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2 </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の条件を満たす場合</a:t>
                      </a: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応急的な共同給水の施設を含む。</a:t>
                      </a: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a:t>
                      </a:r>
                    </a:p>
                    <a:p>
                      <a:pPr algn="l">
                        <a:lnSpc>
                          <a:spcPct val="100000"/>
                        </a:lnSpc>
                        <a:spcAft>
                          <a:spcPts val="0"/>
                        </a:spcAft>
                      </a:pP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1 </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 査定事業費が現在給水人口</a:t>
                      </a: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1 </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人当たり</a:t>
                      </a: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1 </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万円以上のもの。</a:t>
                      </a:r>
                    </a:p>
                    <a:p>
                      <a:pPr algn="l">
                        <a:lnSpc>
                          <a:spcPct val="100000"/>
                        </a:lnSpc>
                        <a:spcAft>
                          <a:spcPts val="0"/>
                        </a:spcAft>
                      </a:pP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2  </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査定事業費が</a:t>
                      </a: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1 </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億円</a:t>
                      </a: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簡易水道事業の場合は</a:t>
                      </a: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5,000 </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万円</a:t>
                      </a: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以上のもの。</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6000">
                <a:tc vMerge="1">
                  <a:txBody>
                    <a:bodyPr/>
                    <a:lstStyle/>
                    <a:p>
                      <a:endParaRPr kumimoji="1" lang="ja-JP" altLang="en-US"/>
                    </a:p>
                  </a:txBody>
                  <a:tcPr/>
                </a:tc>
                <a:tc vMerge="1">
                  <a:txBody>
                    <a:bodyPr/>
                    <a:lstStyle/>
                    <a:p>
                      <a:endParaRPr kumimoji="1" lang="ja-JP" altLang="en-US"/>
                    </a:p>
                  </a:txBody>
                  <a:tcPr/>
                </a:tc>
                <a:tc rowSpan="2">
                  <a:txBody>
                    <a:bodyPr/>
                    <a:lstStyle/>
                    <a:p>
                      <a:pPr algn="ctr">
                        <a:lnSpc>
                          <a:spcPts val="1400"/>
                        </a:lnSpc>
                        <a:spcAft>
                          <a:spcPts val="0"/>
                        </a:spcAft>
                      </a:pPr>
                      <a:r>
                        <a:rPr lang="en-US" sz="1050" b="1" dirty="0">
                          <a:solidFill>
                            <a:srgbClr val="002060"/>
                          </a:solidFill>
                          <a:effectLst/>
                          <a:latin typeface="メイリオ" panose="020B0604030504040204" pitchFamily="50" charset="-128"/>
                          <a:ea typeface="メイリオ" panose="020B0604030504040204" pitchFamily="50" charset="-128"/>
                        </a:rPr>
                        <a:t>1/2</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二</a:t>
                      </a: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水道施設及び飲料水供給施設に係るものであって、</a:t>
                      </a: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一</a:t>
                      </a: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の欄に掲げる施設以外の給</a:t>
                      </a:r>
                      <a:endPar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　　水の施設。</a:t>
                      </a: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88000">
                <a:tc vMerge="1">
                  <a:txBody>
                    <a:bodyPr/>
                    <a:lstStyle/>
                    <a:p>
                      <a:pPr algn="ctr">
                        <a:spcAft>
                          <a:spcPts val="0"/>
                        </a:spcAft>
                      </a:pP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lnSpc>
                          <a:spcPts val="1400"/>
                        </a:lnSpc>
                        <a:spcAft>
                          <a:spcPts val="0"/>
                        </a:spcAft>
                      </a:pP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ts val="1400"/>
                        </a:lnSpc>
                        <a:spcAft>
                          <a:spcPts val="0"/>
                        </a:spcAft>
                      </a:pP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三</a:t>
                      </a: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（一）の欄に掲げる施設のうち管路の漏水調査で請負に係るもの。</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5106222"/>
                  </a:ext>
                </a:extLst>
              </a:tr>
              <a:tr h="612000">
                <a:tc rowSpan="4">
                  <a:txBody>
                    <a:bodyPr/>
                    <a:lstStyle/>
                    <a:p>
                      <a:pPr algn="ctr">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rPr>
                        <a:t>平成</a:t>
                      </a:r>
                      <a:r>
                        <a:rPr lang="en-US" altLang="ja-JP" sz="1050" b="1" dirty="0">
                          <a:solidFill>
                            <a:srgbClr val="002060"/>
                          </a:solidFill>
                          <a:effectLst/>
                          <a:latin typeface="メイリオ" panose="020B0604030504040204" pitchFamily="50" charset="-128"/>
                          <a:ea typeface="メイリオ" panose="020B0604030504040204" pitchFamily="50" charset="-128"/>
                        </a:rPr>
                        <a:t>30</a:t>
                      </a:r>
                      <a:r>
                        <a:rPr lang="ja-JP" altLang="en-US" sz="1050" b="1" dirty="0">
                          <a:solidFill>
                            <a:srgbClr val="002060"/>
                          </a:solidFill>
                          <a:effectLst/>
                          <a:latin typeface="メイリオ" panose="020B0604030504040204" pitchFamily="50" charset="-128"/>
                          <a:ea typeface="メイリオ" panose="020B0604030504040204" pitchFamily="50" charset="-128"/>
                        </a:rPr>
                        <a:t>年</a:t>
                      </a:r>
                      <a:r>
                        <a:rPr lang="en-US" altLang="ja-JP" sz="1050" b="1" dirty="0">
                          <a:solidFill>
                            <a:srgbClr val="002060"/>
                          </a:solidFill>
                          <a:effectLst/>
                          <a:latin typeface="メイリオ" panose="020B0604030504040204" pitchFamily="50" charset="-128"/>
                          <a:ea typeface="メイリオ" panose="020B0604030504040204" pitchFamily="50" charset="-128"/>
                        </a:rPr>
                        <a:t>7</a:t>
                      </a:r>
                      <a:r>
                        <a:rPr lang="ja-JP" altLang="en-US" sz="1050" b="1" dirty="0">
                          <a:solidFill>
                            <a:srgbClr val="002060"/>
                          </a:solidFill>
                          <a:effectLst/>
                          <a:latin typeface="メイリオ" panose="020B0604030504040204" pitchFamily="50" charset="-128"/>
                          <a:ea typeface="メイリオ" panose="020B0604030504040204" pitchFamily="50" charset="-128"/>
                        </a:rPr>
                        <a:t>月豪雨</a:t>
                      </a:r>
                    </a:p>
                    <a:p>
                      <a:pPr algn="ctr">
                        <a:spcAft>
                          <a:spcPts val="0"/>
                        </a:spcAft>
                      </a:pPr>
                      <a:r>
                        <a:rPr lang="en-US" altLang="ja-JP" sz="1050" b="1" dirty="0">
                          <a:solidFill>
                            <a:srgbClr val="002060"/>
                          </a:solidFill>
                          <a:effectLst/>
                          <a:latin typeface="メイリオ" panose="020B0604030504040204" pitchFamily="50" charset="-128"/>
                          <a:ea typeface="メイリオ" panose="020B0604030504040204" pitchFamily="50" charset="-128"/>
                        </a:rPr>
                        <a:t>(</a:t>
                      </a:r>
                      <a:r>
                        <a:rPr lang="ja-JP" sz="1050" b="1" dirty="0">
                          <a:solidFill>
                            <a:srgbClr val="002060"/>
                          </a:solidFill>
                          <a:effectLst/>
                          <a:latin typeface="メイリオ" panose="020B0604030504040204" pitchFamily="50" charset="-128"/>
                          <a:ea typeface="メイリオ" panose="020B0604030504040204" pitchFamily="50" charset="-128"/>
                        </a:rPr>
                        <a:t>平成</a:t>
                      </a:r>
                      <a:r>
                        <a:rPr lang="en-US" altLang="ja-JP" sz="1050" b="1" dirty="0">
                          <a:solidFill>
                            <a:srgbClr val="002060"/>
                          </a:solidFill>
                          <a:effectLst/>
                          <a:latin typeface="メイリオ" panose="020B0604030504040204" pitchFamily="50" charset="-128"/>
                          <a:ea typeface="メイリオ" panose="020B0604030504040204" pitchFamily="50" charset="-128"/>
                        </a:rPr>
                        <a:t>30</a:t>
                      </a:r>
                      <a:r>
                        <a:rPr lang="ja-JP" sz="1050" b="1" dirty="0">
                          <a:solidFill>
                            <a:srgbClr val="002060"/>
                          </a:solidFill>
                          <a:effectLst/>
                          <a:latin typeface="メイリオ" panose="020B0604030504040204" pitchFamily="50" charset="-128"/>
                          <a:ea typeface="メイリオ" panose="020B0604030504040204" pitchFamily="50" charset="-128"/>
                        </a:rPr>
                        <a:t>年</a:t>
                      </a:r>
                      <a:r>
                        <a:rPr lang="en-US" altLang="ja-JP" sz="1050" b="1" dirty="0">
                          <a:solidFill>
                            <a:srgbClr val="002060"/>
                          </a:solidFill>
                          <a:effectLst/>
                          <a:latin typeface="メイリオ" panose="020B0604030504040204" pitchFamily="50" charset="-128"/>
                          <a:ea typeface="メイリオ" panose="020B0604030504040204" pitchFamily="50" charset="-128"/>
                        </a:rPr>
                        <a:t>7</a:t>
                      </a:r>
                      <a:r>
                        <a:rPr lang="ja-JP" sz="1050" b="1" dirty="0">
                          <a:solidFill>
                            <a:srgbClr val="002060"/>
                          </a:solidFill>
                          <a:effectLst/>
                          <a:latin typeface="メイリオ" panose="020B0604030504040204" pitchFamily="50" charset="-128"/>
                          <a:ea typeface="メイリオ" panose="020B0604030504040204" pitchFamily="50" charset="-128"/>
                        </a:rPr>
                        <a:t>月</a:t>
                      </a:r>
                      <a:r>
                        <a:rPr lang="en-US" altLang="ja-JP" sz="1050" b="1" dirty="0">
                          <a:solidFill>
                            <a:srgbClr val="002060"/>
                          </a:solidFill>
                          <a:effectLst/>
                          <a:latin typeface="メイリオ" panose="020B0604030504040204" pitchFamily="50" charset="-128"/>
                          <a:ea typeface="メイリオ" panose="020B0604030504040204" pitchFamily="50" charset="-128"/>
                        </a:rPr>
                        <a:t>)</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l">
                        <a:lnSpc>
                          <a:spcPts val="14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rPr>
                        <a:t>平成</a:t>
                      </a:r>
                      <a:r>
                        <a:rPr lang="en-US" altLang="ja-JP" sz="1050" b="1" dirty="0">
                          <a:solidFill>
                            <a:srgbClr val="002060"/>
                          </a:solidFill>
                          <a:effectLst/>
                          <a:latin typeface="メイリオ" panose="020B0604030504040204" pitchFamily="50" charset="-128"/>
                          <a:ea typeface="メイリオ" panose="020B0604030504040204" pitchFamily="50" charset="-128"/>
                        </a:rPr>
                        <a:t>30</a:t>
                      </a:r>
                      <a:r>
                        <a:rPr lang="ja-JP" altLang="en-US" sz="1050" b="1" dirty="0">
                          <a:solidFill>
                            <a:srgbClr val="002060"/>
                          </a:solidFill>
                          <a:effectLst/>
                          <a:latin typeface="メイリオ" panose="020B0604030504040204" pitchFamily="50" charset="-128"/>
                          <a:ea typeface="メイリオ" panose="020B0604030504040204" pitchFamily="50" charset="-128"/>
                        </a:rPr>
                        <a:t>年</a:t>
                      </a:r>
                      <a:r>
                        <a:rPr lang="en-US" altLang="ja-JP" sz="1050" b="1" dirty="0">
                          <a:solidFill>
                            <a:srgbClr val="002060"/>
                          </a:solidFill>
                          <a:effectLst/>
                          <a:latin typeface="メイリオ" panose="020B0604030504040204" pitchFamily="50" charset="-128"/>
                          <a:ea typeface="メイリオ" panose="020B0604030504040204" pitchFamily="50" charset="-128"/>
                        </a:rPr>
                        <a:t>7</a:t>
                      </a:r>
                      <a:r>
                        <a:rPr lang="ja-JP" altLang="en-US" sz="1050" b="1" dirty="0">
                          <a:solidFill>
                            <a:srgbClr val="002060"/>
                          </a:solidFill>
                          <a:effectLst/>
                          <a:latin typeface="メイリオ" panose="020B0604030504040204" pitchFamily="50" charset="-128"/>
                          <a:ea typeface="メイリオ" panose="020B0604030504040204" pitchFamily="50" charset="-128"/>
                        </a:rPr>
                        <a:t>月豪雨</a:t>
                      </a:r>
                      <a:r>
                        <a:rPr lang="ja-JP" sz="1050" b="1" dirty="0">
                          <a:solidFill>
                            <a:srgbClr val="002060"/>
                          </a:solidFill>
                          <a:effectLst/>
                          <a:latin typeface="メイリオ" panose="020B0604030504040204" pitchFamily="50" charset="-128"/>
                          <a:ea typeface="メイリオ" panose="020B0604030504040204" pitchFamily="50" charset="-128"/>
                        </a:rPr>
                        <a:t>に係る水道施設等の災害復旧費補助金交付要綱</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2/3</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一</a:t>
                      </a: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水道施設及び飲料水供給施設に係るものであって、下記の</a:t>
                      </a: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1 </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又は</a:t>
                      </a: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2 </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の条件を満たす</a:t>
                      </a:r>
                      <a:endPar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　　場合</a:t>
                      </a:r>
                    </a:p>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１ 査定事業費が現在給水人口１人当たり１万円以上のもの。</a:t>
                      </a:r>
                    </a:p>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２ 査定事業費が１億円（簡易水道事業の場合は</a:t>
                      </a: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5,000 </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万円）以上のもの。</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88000">
                <a:tc vMerge="1">
                  <a:txBody>
                    <a:bodyPr/>
                    <a:lstStyle/>
                    <a:p>
                      <a:endParaRPr kumimoji="1" lang="ja-JP" altLang="en-US"/>
                    </a:p>
                  </a:txBody>
                  <a:tcPr/>
                </a:tc>
                <a:tc vMerge="1">
                  <a:txBody>
                    <a:bodyPr/>
                    <a:lstStyle/>
                    <a:p>
                      <a:endParaRPr kumimoji="1" lang="ja-JP" altLang="en-US"/>
                    </a:p>
                  </a:txBody>
                  <a:tcPr/>
                </a:tc>
                <a:tc rowSpan="3">
                  <a:txBody>
                    <a:bodyPr/>
                    <a:lstStyle/>
                    <a:p>
                      <a:pPr algn="ctr">
                        <a:lnSpc>
                          <a:spcPts val="1400"/>
                        </a:lnSpc>
                        <a:spcAft>
                          <a:spcPts val="0"/>
                        </a:spcAft>
                      </a:pPr>
                      <a:r>
                        <a:rPr lang="en-US" sz="1050" b="1" dirty="0">
                          <a:solidFill>
                            <a:srgbClr val="002060"/>
                          </a:solidFill>
                          <a:effectLst/>
                          <a:latin typeface="メイリオ" panose="020B0604030504040204" pitchFamily="50" charset="-128"/>
                          <a:ea typeface="メイリオ" panose="020B0604030504040204" pitchFamily="50" charset="-128"/>
                        </a:rPr>
                        <a:t>1/2</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水道施設及び飲料水供給施設に係るものであって、上記の１又は２の条件を満たさない場合。</a:t>
                      </a:r>
                      <a:endParaRPr lang="ja-JP" altLang="en-US" sz="1050" dirty="0"/>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4635546"/>
                  </a:ext>
                </a:extLst>
              </a:tr>
              <a:tr h="396000">
                <a:tc vMerge="1">
                  <a:txBody>
                    <a:bodyPr/>
                    <a:lstStyle/>
                    <a:p>
                      <a:endParaRPr kumimoji="1" lang="ja-JP" altLang="en-US"/>
                    </a:p>
                  </a:txBody>
                  <a:tcPr/>
                </a:tc>
                <a:tc vMerge="1">
                  <a:txBody>
                    <a:bodyPr/>
                    <a:lstStyle/>
                    <a:p>
                      <a:endParaRPr kumimoji="1" lang="ja-JP" altLang="en-US"/>
                    </a:p>
                  </a:txBody>
                  <a:tcPr/>
                </a:tc>
                <a:tc vMerge="1">
                  <a:txBody>
                    <a:bodyPr/>
                    <a:lstStyle/>
                    <a:p>
                      <a:pPr algn="ctr">
                        <a:lnSpc>
                          <a:spcPts val="1400"/>
                        </a:lnSpc>
                        <a:spcAft>
                          <a:spcPts val="0"/>
                        </a:spcAft>
                      </a:pP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二</a:t>
                      </a: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給水の施設のうち、配水管から分岐して最初の止水栓までの部分であって、地方公共団体が配水施設等と一体的に復旧作業を行う当該給水の施設。</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3441497"/>
                  </a:ext>
                </a:extLst>
              </a:tr>
              <a:tr h="288000">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pPr algn="ctr">
                        <a:lnSpc>
                          <a:spcPts val="1400"/>
                        </a:lnSpc>
                        <a:spcAft>
                          <a:spcPts val="0"/>
                        </a:spcAft>
                      </a:pP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三</a:t>
                      </a: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一</a:t>
                      </a: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の欄に掲げる施設のうち管路の漏水調査で請負に係るもの。</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12000">
                <a:tc rowSpan="4">
                  <a:txBody>
                    <a:bodyPr/>
                    <a:lstStyle/>
                    <a:p>
                      <a:pPr algn="ctr">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rPr>
                        <a:t>平成</a:t>
                      </a:r>
                      <a:r>
                        <a:rPr lang="en-US" altLang="ja-JP" sz="1050" b="1" dirty="0">
                          <a:solidFill>
                            <a:srgbClr val="002060"/>
                          </a:solidFill>
                          <a:effectLst/>
                          <a:latin typeface="メイリオ" panose="020B0604030504040204" pitchFamily="50" charset="-128"/>
                          <a:ea typeface="メイリオ" panose="020B0604030504040204" pitchFamily="50" charset="-128"/>
                        </a:rPr>
                        <a:t>30</a:t>
                      </a:r>
                      <a:r>
                        <a:rPr lang="ja-JP" altLang="en-US" sz="1050" b="1" dirty="0">
                          <a:solidFill>
                            <a:srgbClr val="002060"/>
                          </a:solidFill>
                          <a:effectLst/>
                          <a:latin typeface="メイリオ" panose="020B0604030504040204" pitchFamily="50" charset="-128"/>
                          <a:ea typeface="メイリオ" panose="020B0604030504040204" pitchFamily="50" charset="-128"/>
                        </a:rPr>
                        <a:t>年北海道</a:t>
                      </a:r>
                    </a:p>
                    <a:p>
                      <a:pPr algn="ctr">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rPr>
                        <a:t>胆振東部地震</a:t>
                      </a:r>
                      <a:endParaRPr lang="ja-JP" sz="1050" b="1" dirty="0">
                        <a:solidFill>
                          <a:srgbClr val="002060"/>
                        </a:solidFill>
                        <a:effectLst/>
                        <a:latin typeface="メイリオ" panose="020B0604030504040204" pitchFamily="50" charset="-128"/>
                        <a:ea typeface="メイリオ" panose="020B0604030504040204" pitchFamily="50" charset="-128"/>
                      </a:endParaRPr>
                    </a:p>
                    <a:p>
                      <a:pPr algn="ctr">
                        <a:spcAft>
                          <a:spcPts val="0"/>
                        </a:spcAft>
                      </a:pPr>
                      <a:r>
                        <a:rPr lang="ja-JP" sz="1050" b="1" dirty="0">
                          <a:solidFill>
                            <a:srgbClr val="002060"/>
                          </a:solidFill>
                          <a:effectLst/>
                          <a:latin typeface="メイリオ" panose="020B0604030504040204" pitchFamily="50" charset="-128"/>
                          <a:ea typeface="メイリオ" panose="020B0604030504040204" pitchFamily="50" charset="-128"/>
                        </a:rPr>
                        <a:t>（平成</a:t>
                      </a:r>
                      <a:r>
                        <a:rPr lang="en-US" altLang="ja-JP" sz="1050" b="1" dirty="0">
                          <a:solidFill>
                            <a:srgbClr val="002060"/>
                          </a:solidFill>
                          <a:effectLst/>
                          <a:latin typeface="メイリオ" panose="020B0604030504040204" pitchFamily="50" charset="-128"/>
                          <a:ea typeface="メイリオ" panose="020B0604030504040204" pitchFamily="50" charset="-128"/>
                        </a:rPr>
                        <a:t>30</a:t>
                      </a:r>
                      <a:r>
                        <a:rPr lang="ja-JP" sz="1050" b="1" dirty="0">
                          <a:solidFill>
                            <a:srgbClr val="002060"/>
                          </a:solidFill>
                          <a:effectLst/>
                          <a:latin typeface="メイリオ" panose="020B0604030504040204" pitchFamily="50" charset="-128"/>
                          <a:ea typeface="メイリオ" panose="020B0604030504040204" pitchFamily="50" charset="-128"/>
                        </a:rPr>
                        <a:t>年</a:t>
                      </a:r>
                      <a:r>
                        <a:rPr lang="en-US" altLang="ja-JP" sz="1050" b="1" dirty="0">
                          <a:solidFill>
                            <a:srgbClr val="002060"/>
                          </a:solidFill>
                          <a:effectLst/>
                          <a:latin typeface="メイリオ" panose="020B0604030504040204" pitchFamily="50" charset="-128"/>
                          <a:ea typeface="メイリオ" panose="020B0604030504040204" pitchFamily="50" charset="-128"/>
                        </a:rPr>
                        <a:t>9</a:t>
                      </a:r>
                      <a:r>
                        <a:rPr lang="ja-JP" sz="1050" b="1" dirty="0">
                          <a:solidFill>
                            <a:srgbClr val="002060"/>
                          </a:solidFill>
                          <a:effectLst/>
                          <a:latin typeface="メイリオ" panose="020B0604030504040204" pitchFamily="50" charset="-128"/>
                          <a:ea typeface="メイリオ" panose="020B0604030504040204" pitchFamily="50" charset="-128"/>
                        </a:rPr>
                        <a:t>月）</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l">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rPr>
                        <a:t>平成年北海道胆振東部地震</a:t>
                      </a:r>
                      <a:r>
                        <a:rPr lang="ja-JP" sz="1050" b="1" dirty="0">
                          <a:solidFill>
                            <a:srgbClr val="002060"/>
                          </a:solidFill>
                          <a:effectLst/>
                          <a:latin typeface="メイリオ" panose="020B0604030504040204" pitchFamily="50" charset="-128"/>
                          <a:ea typeface="メイリオ" panose="020B0604030504040204" pitchFamily="50" charset="-128"/>
                        </a:rPr>
                        <a:t>に係る水道施設等の災害復旧費補助金交付要綱</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050" b="1" dirty="0">
                          <a:solidFill>
                            <a:srgbClr val="002060"/>
                          </a:solidFill>
                          <a:effectLst/>
                          <a:latin typeface="メイリオ" panose="020B0604030504040204" pitchFamily="50" charset="-128"/>
                          <a:ea typeface="メイリオ" panose="020B0604030504040204" pitchFamily="50" charset="-128"/>
                        </a:rPr>
                        <a:t>2/3</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一</a:t>
                      </a: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水道施設及び飲料水供給施設に係るものであって、下記の１又は２の条件を満たす場合</a:t>
                      </a:r>
                    </a:p>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１ 査定事業費が現在給水人口１人当たり１万円以上のもの。</a:t>
                      </a:r>
                    </a:p>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２ 査定事業費が１億円（簡易水道事業の場合は</a:t>
                      </a: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5,000 </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万円）以上のもの。</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88000">
                <a:tc vMerge="1">
                  <a:txBody>
                    <a:bodyPr/>
                    <a:lstStyle/>
                    <a:p>
                      <a:endParaRPr kumimoji="1" lang="ja-JP" altLang="en-US"/>
                    </a:p>
                  </a:txBody>
                  <a:tcPr/>
                </a:tc>
                <a:tc vMerge="1">
                  <a:txBody>
                    <a:bodyPr/>
                    <a:lstStyle/>
                    <a:p>
                      <a:endParaRPr kumimoji="1" lang="ja-JP" altLang="en-US"/>
                    </a:p>
                  </a:txBody>
                  <a:tcPr/>
                </a:tc>
                <a:tc rowSpan="3">
                  <a:txBody>
                    <a:bodyPr/>
                    <a:lstStyle/>
                    <a:p>
                      <a:pPr algn="ctr">
                        <a:lnSpc>
                          <a:spcPts val="1400"/>
                        </a:lnSpc>
                        <a:spcAft>
                          <a:spcPts val="0"/>
                        </a:spcAft>
                      </a:pPr>
                      <a:r>
                        <a:rPr lang="en-US" sz="1050" b="1" dirty="0">
                          <a:solidFill>
                            <a:srgbClr val="002060"/>
                          </a:solidFill>
                          <a:effectLst/>
                          <a:latin typeface="メイリオ" panose="020B0604030504040204" pitchFamily="50" charset="-128"/>
                          <a:ea typeface="メイリオ" panose="020B0604030504040204" pitchFamily="50" charset="-128"/>
                        </a:rPr>
                        <a:t>1/2</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水道施設及び飲料水供給施設に係るものであって、上記の１又は２の条件を満たさない場合。</a:t>
                      </a:r>
                      <a:endParaRPr lang="ja-JP" altLang="en-US" sz="1050" dirty="0"/>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044000">
                <a:tc vMerge="1">
                  <a:txBody>
                    <a:bodyPr/>
                    <a:lstStyle/>
                    <a:p>
                      <a:pPr algn="ctr">
                        <a:spcAft>
                          <a:spcPts val="0"/>
                        </a:spcAft>
                      </a:pP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spcAft>
                          <a:spcPts val="0"/>
                        </a:spcAft>
                      </a:pP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ts val="1400"/>
                        </a:lnSpc>
                        <a:spcAft>
                          <a:spcPts val="0"/>
                        </a:spcAft>
                      </a:pP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二</a:t>
                      </a: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給水の施設のうち、配水管から分岐して最初の止水栓までの部分であって、当該給水の施設の復旧事業が次の要件を満たすもの。</a:t>
                      </a:r>
                    </a:p>
                    <a:p>
                      <a:pPr algn="l">
                        <a:lnSpc>
                          <a:spcPct val="100000"/>
                        </a:lnSpc>
                        <a:spcAft>
                          <a:spcPts val="0"/>
                        </a:spcAft>
                      </a:pP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(a)</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地方公共団体が、配水施設等と水圧管理上一体的な関係にある給水の施設の復旧事</a:t>
                      </a:r>
                      <a:endPar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　  業を行うものであること。</a:t>
                      </a:r>
                    </a:p>
                    <a:p>
                      <a:pPr algn="l">
                        <a:lnSpc>
                          <a:spcPct val="100000"/>
                        </a:lnSpc>
                        <a:spcAft>
                          <a:spcPts val="0"/>
                        </a:spcAft>
                      </a:pP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(b)</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当該給水の施設の復旧作業が行わなければ、配水池等の災害復旧の効用が発揮でき</a:t>
                      </a:r>
                      <a:endPar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l">
                        <a:lnSpc>
                          <a:spcPct val="100000"/>
                        </a:lnSpc>
                        <a:spcAft>
                          <a:spcPts val="0"/>
                        </a:spcAft>
                      </a:pP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　  ない場合であること。</a:t>
                      </a: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0409107"/>
                  </a:ext>
                </a:extLst>
              </a:tr>
              <a:tr h="288000">
                <a:tc vMerge="1">
                  <a:txBody>
                    <a:bodyPr/>
                    <a:lstStyle/>
                    <a:p>
                      <a:pPr algn="ctr">
                        <a:spcAft>
                          <a:spcPts val="0"/>
                        </a:spcAft>
                      </a:pP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spcAft>
                          <a:spcPts val="0"/>
                        </a:spcAft>
                      </a:pP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ts val="1400"/>
                        </a:lnSpc>
                        <a:spcAft>
                          <a:spcPts val="0"/>
                        </a:spcAft>
                      </a:pPr>
                      <a:endParaRPr 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三</a:t>
                      </a: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一</a:t>
                      </a:r>
                      <a:r>
                        <a:rPr lang="en-US"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rPr>
                        <a:t>の欄に掲げる施設のうち管路の漏水調査で請負に係るもの。</a:t>
                      </a:r>
                      <a:endParaRPr lang="ja-JP" altLang="ja-JP" sz="1050" b="1" dirty="0">
                        <a:solidFill>
                          <a:srgbClr val="00206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2747" marR="4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4150460"/>
                  </a:ext>
                </a:extLst>
              </a:tr>
            </a:tbl>
          </a:graphicData>
        </a:graphic>
      </p:graphicFrame>
      <p:sp>
        <p:nvSpPr>
          <p:cNvPr id="9" name="Rectangle 2">
            <a:extLst>
              <a:ext uri="{FF2B5EF4-FFF2-40B4-BE49-F238E27FC236}">
                <a16:creationId xmlns:a16="http://schemas.microsoft.com/office/drawing/2014/main" id="{B9D5B554-A869-4BDC-8F88-2143C2B27DB7}"/>
              </a:ext>
            </a:extLst>
          </p:cNvPr>
          <p:cNvSpPr txBox="1">
            <a:spLocks noChangeArrowheads="1"/>
          </p:cNvSpPr>
          <p:nvPr/>
        </p:nvSpPr>
        <p:spPr bwMode="auto">
          <a:xfrm>
            <a:off x="7451725" y="28041"/>
            <a:ext cx="16922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手引き </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P.</a:t>
            </a:r>
            <a:r>
              <a:rPr lang="en-US" altLang="ja-JP" sz="1400" kern="0" dirty="0">
                <a:solidFill>
                  <a:schemeClr val="bg2">
                    <a:lumMod val="75000"/>
                  </a:schemeClr>
                </a:solidFill>
                <a:latin typeface="HGPｺﾞｼｯｸM" panose="020B0600000000000000" pitchFamily="50" charset="-128"/>
                <a:ea typeface="HGPｺﾞｼｯｸM" panose="020B0600000000000000" pitchFamily="50" charset="-128"/>
              </a:rPr>
              <a:t>29</a:t>
            </a:r>
            <a:r>
              <a:rPr lang="ja-JP" altLang="en-US" sz="1400" kern="0" dirty="0">
                <a:solidFill>
                  <a:schemeClr val="bg2">
                    <a:lumMod val="75000"/>
                  </a:schemeClr>
                </a:solidFill>
                <a:latin typeface="HGPｺﾞｼｯｸM" panose="020B0600000000000000" pitchFamily="50" charset="-128"/>
                <a:ea typeface="HGPｺﾞｼｯｸM" panose="020B0600000000000000" pitchFamily="50" charset="-128"/>
              </a:rPr>
              <a:t>～</a:t>
            </a:r>
            <a:r>
              <a:rPr lang="en-US" altLang="ja-JP" sz="1400" kern="0" dirty="0">
                <a:solidFill>
                  <a:schemeClr val="bg2">
                    <a:lumMod val="75000"/>
                  </a:schemeClr>
                </a:solidFill>
                <a:latin typeface="HGPｺﾞｼｯｸM" panose="020B0600000000000000" pitchFamily="50" charset="-128"/>
                <a:ea typeface="HGPｺﾞｼｯｸM" panose="020B0600000000000000" pitchFamily="50" charset="-128"/>
              </a:rPr>
              <a:t>30</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　</a:t>
            </a:r>
          </a:p>
        </p:txBody>
      </p:sp>
    </p:spTree>
    <p:extLst>
      <p:ext uri="{BB962C8B-B14F-4D97-AF65-F5344CB8AC3E}">
        <p14:creationId xmlns:p14="http://schemas.microsoft.com/office/powerpoint/2010/main" val="31010553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id="{3E6E3576-E2DF-4F29-8C72-935D4A6BB178}"/>
              </a:ext>
            </a:extLst>
          </p:cNvPr>
          <p:cNvSpPr>
            <a:spLocks noGrp="1" noChangeArrowheads="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B54F45D-DCBD-49E2-BE1F-9A77B2CF8D1E}" type="slidenum">
              <a:rPr lang="en-US" altLang="ja-JP" sz="1000" smtClean="0"/>
              <a:pPr>
                <a:spcBef>
                  <a:spcPct val="0"/>
                </a:spcBef>
                <a:buFontTx/>
                <a:buNone/>
              </a:pPr>
              <a:t>52</a:t>
            </a:fld>
            <a:endParaRPr lang="en-US" altLang="ja-JP" sz="1000"/>
          </a:p>
        </p:txBody>
      </p:sp>
      <p:sp>
        <p:nvSpPr>
          <p:cNvPr id="14340" name="Rectangle 1028">
            <a:extLst>
              <a:ext uri="{FF2B5EF4-FFF2-40B4-BE49-F238E27FC236}">
                <a16:creationId xmlns:a16="http://schemas.microsoft.com/office/drawing/2014/main" id="{29E41437-6D64-4DC9-89CB-2B7B5117C743}"/>
              </a:ext>
            </a:extLst>
          </p:cNvPr>
          <p:cNvSpPr>
            <a:spLocks noChangeArrowheads="1"/>
          </p:cNvSpPr>
          <p:nvPr/>
        </p:nvSpPr>
        <p:spPr bwMode="auto">
          <a:xfrm>
            <a:off x="443610" y="2778223"/>
            <a:ext cx="8686800" cy="125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dirty="0">
                <a:solidFill>
                  <a:schemeClr val="tx2"/>
                </a:solidFill>
                <a:latin typeface="HG丸ｺﾞｼｯｸM-PRO" panose="020F0600000000000000" pitchFamily="50" charset="-128"/>
                <a:ea typeface="HG丸ｺﾞｼｯｸM-PRO" panose="020F0600000000000000" pitchFamily="50" charset="-128"/>
              </a:rPr>
              <a:t>７．労働災害等の基本的な考え方</a:t>
            </a:r>
            <a:endParaRPr lang="en-US" altLang="ja-JP" dirty="0">
              <a:solidFill>
                <a:schemeClr val="tx2"/>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dirty="0">
                <a:solidFill>
                  <a:schemeClr val="tx2"/>
                </a:solidFill>
                <a:latin typeface="HG丸ｺﾞｼｯｸM-PRO" panose="020F0600000000000000" pitchFamily="50" charset="-128"/>
                <a:ea typeface="HG丸ｺﾞｼｯｸM-PRO" panose="020F0600000000000000" pitchFamily="50" charset="-128"/>
              </a:rPr>
              <a:t>　　　　　　　　　　　　（</a:t>
            </a:r>
            <a:r>
              <a:rPr lang="en-US" altLang="ja-JP" dirty="0">
                <a:solidFill>
                  <a:schemeClr val="tx2"/>
                </a:solidFill>
                <a:latin typeface="HG丸ｺﾞｼｯｸM-PRO" panose="020F0600000000000000" pitchFamily="50" charset="-128"/>
                <a:ea typeface="HG丸ｺﾞｼｯｸM-PRO" panose="020F0600000000000000" pitchFamily="50" charset="-128"/>
              </a:rPr>
              <a:t>P.31</a:t>
            </a:r>
            <a:r>
              <a:rPr lang="ja-JP" altLang="en-US" dirty="0">
                <a:solidFill>
                  <a:schemeClr val="tx2"/>
                </a:solidFill>
                <a:latin typeface="HG丸ｺﾞｼｯｸM-PRO" panose="020F0600000000000000" pitchFamily="50" charset="-128"/>
                <a:ea typeface="HG丸ｺﾞｼｯｸM-PRO" panose="020F0600000000000000" pitchFamily="50" charset="-128"/>
              </a:rPr>
              <a:t>～</a:t>
            </a:r>
            <a:r>
              <a:rPr lang="en-US" altLang="ja-JP" dirty="0">
                <a:solidFill>
                  <a:schemeClr val="tx2"/>
                </a:solidFill>
                <a:latin typeface="HG丸ｺﾞｼｯｸM-PRO" panose="020F0600000000000000" pitchFamily="50" charset="-128"/>
                <a:ea typeface="HG丸ｺﾞｼｯｸM-PRO" panose="020F0600000000000000" pitchFamily="50" charset="-128"/>
              </a:rPr>
              <a:t>32</a:t>
            </a:r>
            <a:r>
              <a:rPr lang="ja-JP" altLang="en-US" dirty="0">
                <a:solidFill>
                  <a:schemeClr val="tx2"/>
                </a:solidFill>
                <a:latin typeface="HG丸ｺﾞｼｯｸM-PRO" panose="020F0600000000000000" pitchFamily="50" charset="-128"/>
                <a:ea typeface="HG丸ｺﾞｼｯｸM-PRO" panose="020F0600000000000000" pitchFamily="50" charset="-128"/>
              </a:rPr>
              <a:t>）</a:t>
            </a:r>
          </a:p>
        </p:txBody>
      </p:sp>
      <p:sp>
        <p:nvSpPr>
          <p:cNvPr id="5" name="Rectangle 6">
            <a:extLst>
              <a:ext uri="{FF2B5EF4-FFF2-40B4-BE49-F238E27FC236}">
                <a16:creationId xmlns:a16="http://schemas.microsoft.com/office/drawing/2014/main" id="{FE5C6D69-929F-4EE0-A959-AA704F0679FD}"/>
              </a:ext>
            </a:extLst>
          </p:cNvPr>
          <p:cNvSpPr txBox="1">
            <a:spLocks noChangeArrowheads="1"/>
          </p:cNvSpPr>
          <p:nvPr/>
        </p:nvSpPr>
        <p:spPr>
          <a:xfrm>
            <a:off x="-108520" y="2204864"/>
            <a:ext cx="7076975" cy="7540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3600" b="1" dirty="0">
                <a:solidFill>
                  <a:srgbClr val="002060"/>
                </a:solidFill>
                <a:latin typeface="HG丸ｺﾞｼｯｸM-PRO" panose="020F0600000000000000" pitchFamily="50" charset="-128"/>
                <a:ea typeface="HG丸ｺﾞｼｯｸM-PRO" panose="020F0600000000000000" pitchFamily="50" charset="-128"/>
                <a:cs typeface="メイリオ" pitchFamily="50" charset="-128"/>
              </a:rPr>
              <a:t>第１章　相互応援の一般事項</a:t>
            </a:r>
          </a:p>
        </p:txBody>
      </p:sp>
      <p:sp>
        <p:nvSpPr>
          <p:cNvPr id="6" name="フッター プレースホルダー 1">
            <a:extLst>
              <a:ext uri="{FF2B5EF4-FFF2-40B4-BE49-F238E27FC236}">
                <a16:creationId xmlns:a16="http://schemas.microsoft.com/office/drawing/2014/main" id="{8989B674-30CA-4187-A89E-273589312DA0}"/>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14274903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a:extLst>
              <a:ext uri="{FF2B5EF4-FFF2-40B4-BE49-F238E27FC236}">
                <a16:creationId xmlns:a16="http://schemas.microsoft.com/office/drawing/2014/main" id="{3992EC4D-0533-478B-B580-F1AFE054B85A}"/>
              </a:ext>
            </a:extLst>
          </p:cNvPr>
          <p:cNvSpPr>
            <a:spLocks noGrp="1" noChangeArrowheads="1"/>
          </p:cNvSpPr>
          <p:nvPr>
            <p:ph type="sldNum" sz="quarter" idx="12"/>
          </p:nvPr>
        </p:nvSpPr>
        <p:spPr>
          <a:xfrm>
            <a:off x="6886781" y="6464834"/>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CD6F6169-63CB-4B3B-94C5-0E95537B5F80}" type="slidenum">
              <a:rPr lang="en-US" altLang="ja-JP" sz="1000" smtClean="0"/>
              <a:pPr>
                <a:spcBef>
                  <a:spcPct val="0"/>
                </a:spcBef>
                <a:buFontTx/>
                <a:buNone/>
              </a:pPr>
              <a:t>53</a:t>
            </a:fld>
            <a:endParaRPr lang="en-US" altLang="ja-JP" sz="1000"/>
          </a:p>
        </p:txBody>
      </p:sp>
      <p:sp>
        <p:nvSpPr>
          <p:cNvPr id="13" name="Rectangle 2">
            <a:extLst>
              <a:ext uri="{FF2B5EF4-FFF2-40B4-BE49-F238E27FC236}">
                <a16:creationId xmlns:a16="http://schemas.microsoft.com/office/drawing/2014/main" id="{00DA7EB6-1720-4F87-AC8E-E132F60ACEAE}"/>
              </a:ext>
            </a:extLst>
          </p:cNvPr>
          <p:cNvSpPr txBox="1">
            <a:spLocks noChangeArrowheads="1"/>
          </p:cNvSpPr>
          <p:nvPr/>
        </p:nvSpPr>
        <p:spPr bwMode="auto">
          <a:xfrm>
            <a:off x="7451725" y="28041"/>
            <a:ext cx="16922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手引き </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P.</a:t>
            </a:r>
            <a:r>
              <a:rPr lang="en-US" altLang="ja-JP" sz="1400" kern="0" dirty="0">
                <a:solidFill>
                  <a:schemeClr val="bg2">
                    <a:lumMod val="75000"/>
                  </a:schemeClr>
                </a:solidFill>
                <a:latin typeface="HGPｺﾞｼｯｸM" panose="020B0600000000000000" pitchFamily="50" charset="-128"/>
                <a:ea typeface="HGPｺﾞｼｯｸM" panose="020B0600000000000000" pitchFamily="50" charset="-128"/>
              </a:rPr>
              <a:t>31</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　</a:t>
            </a:r>
          </a:p>
        </p:txBody>
      </p:sp>
      <p:sp>
        <p:nvSpPr>
          <p:cNvPr id="10" name="Rectangle 1028">
            <a:extLst>
              <a:ext uri="{FF2B5EF4-FFF2-40B4-BE49-F238E27FC236}">
                <a16:creationId xmlns:a16="http://schemas.microsoft.com/office/drawing/2014/main" id="{4B08D54D-1A1E-4AD3-8715-9B5AD30F5E54}"/>
              </a:ext>
            </a:extLst>
          </p:cNvPr>
          <p:cNvSpPr>
            <a:spLocks noChangeArrowheads="1"/>
          </p:cNvSpPr>
          <p:nvPr/>
        </p:nvSpPr>
        <p:spPr bwMode="auto">
          <a:xfrm>
            <a:off x="228600" y="160107"/>
            <a:ext cx="86868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dirty="0">
                <a:solidFill>
                  <a:schemeClr val="tx2"/>
                </a:solidFill>
                <a:latin typeface="HG丸ｺﾞｼｯｸM-PRO" panose="020F0600000000000000" pitchFamily="50" charset="-128"/>
                <a:ea typeface="HG丸ｺﾞｼｯｸM-PRO" panose="020F0600000000000000" pitchFamily="50" charset="-128"/>
              </a:rPr>
              <a:t>７．労働災害等の基本的な考え方</a:t>
            </a:r>
            <a:endParaRPr lang="en-US" altLang="ja-JP" sz="2400" dirty="0">
              <a:solidFill>
                <a:schemeClr val="tx2"/>
              </a:solidFill>
              <a:latin typeface="HG丸ｺﾞｼｯｸM-PRO" panose="020F0600000000000000" pitchFamily="50" charset="-128"/>
              <a:ea typeface="HG丸ｺﾞｼｯｸM-PRO" panose="020F0600000000000000" pitchFamily="50" charset="-128"/>
            </a:endParaRPr>
          </a:p>
        </p:txBody>
      </p:sp>
      <p:sp>
        <p:nvSpPr>
          <p:cNvPr id="11" name="Text Box 5">
            <a:extLst>
              <a:ext uri="{FF2B5EF4-FFF2-40B4-BE49-F238E27FC236}">
                <a16:creationId xmlns:a16="http://schemas.microsoft.com/office/drawing/2014/main" id="{FD38BAE3-6BD8-4DC2-B741-1092728E0E19}"/>
              </a:ext>
            </a:extLst>
          </p:cNvPr>
          <p:cNvSpPr txBox="1">
            <a:spLocks noChangeArrowheads="1"/>
          </p:cNvSpPr>
          <p:nvPr/>
        </p:nvSpPr>
        <p:spPr bwMode="auto">
          <a:xfrm>
            <a:off x="395287" y="852760"/>
            <a:ext cx="8353425" cy="5634037"/>
          </a:xfrm>
          <a:prstGeom prst="rect">
            <a:avLst/>
          </a:prstGeom>
          <a:solidFill>
            <a:srgbClr val="FFFF99"/>
          </a:solidFill>
          <a:ln w="9525">
            <a:solidFill>
              <a:schemeClr val="tx1"/>
            </a:solidFill>
            <a:miter lim="800000"/>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50000"/>
              </a:spcBef>
              <a:buFont typeface="Wingdings" panose="05000000000000000000" pitchFamily="2" charset="2"/>
              <a:buChar char="Ø"/>
            </a:pPr>
            <a:r>
              <a:rPr lang="ja-JP" altLang="en-US" sz="2400" b="0" dirty="0">
                <a:latin typeface="HG丸ｺﾞｼｯｸM-PRO" panose="020F0600000000000000" pitchFamily="50" charset="-128"/>
                <a:ea typeface="HG丸ｺﾞｼｯｸM-PRO" panose="020F0600000000000000" pitchFamily="50" charset="-128"/>
              </a:rPr>
              <a:t>災害時の応援作業は、通常とは諸条件が異なり、各種労働災害や公衆災害が懸念されるため、水道事業体の職員や工事事業者の従業員は、的確な指揮命令系統の構築や危険予知活動等により災害発生リスクに備えておく必要がある</a:t>
            </a:r>
            <a:endParaRPr lang="en-US" altLang="ja-JP" sz="2400" b="0" dirty="0">
              <a:latin typeface="HG丸ｺﾞｼｯｸM-PRO" panose="020F0600000000000000" pitchFamily="50" charset="-128"/>
              <a:ea typeface="HG丸ｺﾞｼｯｸM-PRO" panose="020F0600000000000000" pitchFamily="50" charset="-128"/>
            </a:endParaRPr>
          </a:p>
          <a:p>
            <a:pPr eaLnBrk="1" hangingPunct="1">
              <a:lnSpc>
                <a:spcPct val="120000"/>
              </a:lnSpc>
              <a:spcBef>
                <a:spcPct val="50000"/>
              </a:spcBef>
              <a:buFont typeface="Wingdings" panose="05000000000000000000" pitchFamily="2" charset="2"/>
              <a:buChar char="Ø"/>
            </a:pPr>
            <a:r>
              <a:rPr lang="ja-JP" altLang="en-US" sz="2400" b="0" dirty="0">
                <a:latin typeface="HG丸ｺﾞｼｯｸM-PRO" panose="020F0600000000000000" pitchFamily="50" charset="-128"/>
                <a:ea typeface="HG丸ｺﾞｼｯｸM-PRO" panose="020F0600000000000000" pitchFamily="50" charset="-128"/>
              </a:rPr>
              <a:t>労働災害等が発生した場合には、「刑事責任」「民事責任」「行政責任」及び「社会的（道徳的）責任」等の責任を負うことになる</a:t>
            </a:r>
            <a:endParaRPr lang="en-US" altLang="ja-JP" sz="2400" b="0" dirty="0">
              <a:latin typeface="HG丸ｺﾞｼｯｸM-PRO" panose="020F0600000000000000" pitchFamily="50" charset="-128"/>
              <a:ea typeface="HG丸ｺﾞｼｯｸM-PRO" panose="020F0600000000000000" pitchFamily="50" charset="-128"/>
            </a:endParaRPr>
          </a:p>
          <a:p>
            <a:pPr eaLnBrk="1" hangingPunct="1">
              <a:lnSpc>
                <a:spcPct val="120000"/>
              </a:lnSpc>
              <a:spcBef>
                <a:spcPct val="50000"/>
              </a:spcBef>
              <a:buFont typeface="Wingdings" panose="05000000000000000000" pitchFamily="2" charset="2"/>
              <a:buChar char="Ø"/>
            </a:pPr>
            <a:r>
              <a:rPr lang="ja-JP" altLang="en-US" sz="2400" b="0" dirty="0">
                <a:latin typeface="HG丸ｺﾞｼｯｸM-PRO" panose="020F0600000000000000" pitchFamily="50" charset="-128"/>
                <a:ea typeface="HG丸ｺﾞｼｯｸM-PRO" panose="020F0600000000000000" pitchFamily="50" charset="-128"/>
              </a:rPr>
              <a:t>水道事業体及び工事事業者はこれらの損害に対して、迅速かつ適切に対応する必要があり、また、事前の措置（各種保険への加入等）をとっておく必要がある</a:t>
            </a:r>
            <a:endParaRPr lang="en-US" altLang="ja-JP" sz="2400" b="0" dirty="0">
              <a:latin typeface="HG丸ｺﾞｼｯｸM-PRO" panose="020F0600000000000000" pitchFamily="50" charset="-128"/>
              <a:ea typeface="HG丸ｺﾞｼｯｸM-PRO" panose="020F0600000000000000" pitchFamily="50" charset="-128"/>
            </a:endParaRPr>
          </a:p>
        </p:txBody>
      </p:sp>
      <p:sp>
        <p:nvSpPr>
          <p:cNvPr id="6" name="フッター プレースホルダー 1">
            <a:extLst>
              <a:ext uri="{FF2B5EF4-FFF2-40B4-BE49-F238E27FC236}">
                <a16:creationId xmlns:a16="http://schemas.microsoft.com/office/drawing/2014/main" id="{86F585F1-054D-4178-BB34-5AA34E137FE3}"/>
              </a:ext>
            </a:extLst>
          </p:cNvPr>
          <p:cNvSpPr>
            <a:spLocks noGrp="1"/>
          </p:cNvSpPr>
          <p:nvPr>
            <p:ph type="ftr" sz="quarter" idx="11"/>
          </p:nvPr>
        </p:nvSpPr>
        <p:spPr>
          <a:xfrm>
            <a:off x="3028950" y="6448251"/>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41899828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a:extLst>
              <a:ext uri="{FF2B5EF4-FFF2-40B4-BE49-F238E27FC236}">
                <a16:creationId xmlns:a16="http://schemas.microsoft.com/office/drawing/2014/main" id="{3992EC4D-0533-478B-B580-F1AFE054B85A}"/>
              </a:ext>
            </a:extLst>
          </p:cNvPr>
          <p:cNvSpPr>
            <a:spLocks noGrp="1" noChangeArrowheads="1"/>
          </p:cNvSpPr>
          <p:nvPr>
            <p:ph type="sldNum" sz="quarter" idx="12"/>
          </p:nvPr>
        </p:nvSpPr>
        <p:spPr>
          <a:xfrm>
            <a:off x="6904350" y="6304235"/>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CD6F6169-63CB-4B3B-94C5-0E95537B5F80}" type="slidenum">
              <a:rPr lang="en-US" altLang="ja-JP" sz="1000" smtClean="0"/>
              <a:pPr>
                <a:spcBef>
                  <a:spcPct val="0"/>
                </a:spcBef>
                <a:buFontTx/>
                <a:buNone/>
              </a:pPr>
              <a:t>54</a:t>
            </a:fld>
            <a:endParaRPr lang="en-US" altLang="ja-JP" sz="1400" dirty="0"/>
          </a:p>
        </p:txBody>
      </p:sp>
      <p:sp>
        <p:nvSpPr>
          <p:cNvPr id="13" name="Rectangle 2">
            <a:extLst>
              <a:ext uri="{FF2B5EF4-FFF2-40B4-BE49-F238E27FC236}">
                <a16:creationId xmlns:a16="http://schemas.microsoft.com/office/drawing/2014/main" id="{00DA7EB6-1720-4F87-AC8E-E132F60ACEAE}"/>
              </a:ext>
            </a:extLst>
          </p:cNvPr>
          <p:cNvSpPr txBox="1">
            <a:spLocks noChangeArrowheads="1"/>
          </p:cNvSpPr>
          <p:nvPr/>
        </p:nvSpPr>
        <p:spPr bwMode="auto">
          <a:xfrm>
            <a:off x="7451725" y="28041"/>
            <a:ext cx="16922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手引き </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P.31</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32》</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　</a:t>
            </a:r>
          </a:p>
        </p:txBody>
      </p:sp>
      <p:sp>
        <p:nvSpPr>
          <p:cNvPr id="10" name="Rectangle 1028">
            <a:extLst>
              <a:ext uri="{FF2B5EF4-FFF2-40B4-BE49-F238E27FC236}">
                <a16:creationId xmlns:a16="http://schemas.microsoft.com/office/drawing/2014/main" id="{4B08D54D-1A1E-4AD3-8715-9B5AD30F5E54}"/>
              </a:ext>
            </a:extLst>
          </p:cNvPr>
          <p:cNvSpPr>
            <a:spLocks noChangeArrowheads="1"/>
          </p:cNvSpPr>
          <p:nvPr/>
        </p:nvSpPr>
        <p:spPr bwMode="auto">
          <a:xfrm>
            <a:off x="392798" y="237335"/>
            <a:ext cx="86868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solidFill>
                  <a:schemeClr val="tx2"/>
                </a:solidFill>
                <a:latin typeface="HG丸ｺﾞｼｯｸM-PRO" panose="020F0600000000000000" pitchFamily="50" charset="-128"/>
                <a:ea typeface="HG丸ｺﾞｼｯｸM-PRO" panose="020F0600000000000000" pitchFamily="50" charset="-128"/>
              </a:rPr>
              <a:t>７．労働災害等の基本的な考え方</a:t>
            </a:r>
            <a:endParaRPr lang="en-US" altLang="ja-JP" sz="2800" dirty="0">
              <a:solidFill>
                <a:schemeClr val="tx2"/>
              </a:solidFill>
              <a:latin typeface="HG丸ｺﾞｼｯｸM-PRO" panose="020F0600000000000000" pitchFamily="50" charset="-128"/>
              <a:ea typeface="HG丸ｺﾞｼｯｸM-PRO" panose="020F0600000000000000" pitchFamily="50" charset="-128"/>
            </a:endParaRPr>
          </a:p>
        </p:txBody>
      </p:sp>
      <p:sp>
        <p:nvSpPr>
          <p:cNvPr id="6" name="Rectangle 2">
            <a:extLst>
              <a:ext uri="{FF2B5EF4-FFF2-40B4-BE49-F238E27FC236}">
                <a16:creationId xmlns:a16="http://schemas.microsoft.com/office/drawing/2014/main" id="{51EC3A22-9982-48BF-B3E0-5A255D7A00F3}"/>
              </a:ext>
            </a:extLst>
          </p:cNvPr>
          <p:cNvSpPr txBox="1">
            <a:spLocks noChangeArrowheads="1"/>
          </p:cNvSpPr>
          <p:nvPr/>
        </p:nvSpPr>
        <p:spPr bwMode="auto">
          <a:xfrm>
            <a:off x="392798" y="901607"/>
            <a:ext cx="8568952"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400" kern="0" dirty="0">
                <a:latin typeface="HG丸ｺﾞｼｯｸM-PRO" panose="020F0600000000000000" pitchFamily="50" charset="-128"/>
                <a:ea typeface="HG丸ｺﾞｼｯｸM-PRO" panose="020F0600000000000000" pitchFamily="50" charset="-128"/>
              </a:rPr>
              <a:t>７－１．労働災害の取扱い</a:t>
            </a:r>
          </a:p>
        </p:txBody>
      </p:sp>
      <p:sp>
        <p:nvSpPr>
          <p:cNvPr id="7" name="Text Box 5">
            <a:extLst>
              <a:ext uri="{FF2B5EF4-FFF2-40B4-BE49-F238E27FC236}">
                <a16:creationId xmlns:a16="http://schemas.microsoft.com/office/drawing/2014/main" id="{99DE5411-CF9B-4508-AB89-A64AF46F1723}"/>
              </a:ext>
            </a:extLst>
          </p:cNvPr>
          <p:cNvSpPr txBox="1">
            <a:spLocks noChangeArrowheads="1"/>
          </p:cNvSpPr>
          <p:nvPr/>
        </p:nvSpPr>
        <p:spPr bwMode="auto">
          <a:xfrm>
            <a:off x="395536" y="1425408"/>
            <a:ext cx="7200800" cy="1800200"/>
          </a:xfrm>
          <a:prstGeom prst="rect">
            <a:avLst/>
          </a:prstGeom>
          <a:noFill/>
          <a:ln w="9525">
            <a:noFill/>
            <a:miter lim="800000"/>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a:lnSpc>
                <a:spcPct val="120000"/>
              </a:lnSpc>
              <a:spcBef>
                <a:spcPct val="50000"/>
              </a:spcBef>
              <a:buNone/>
            </a:pPr>
            <a:r>
              <a:rPr lang="en-US" altLang="ja-JP" sz="2000" b="1" dirty="0">
                <a:solidFill>
                  <a:srgbClr val="002060"/>
                </a:solidFill>
                <a:latin typeface="HG丸ｺﾞｼｯｸM-PRO" panose="020F0600000000000000" pitchFamily="50" charset="-128"/>
                <a:ea typeface="HG丸ｺﾞｼｯｸM-PRO" panose="020F0600000000000000" pitchFamily="50" charset="-128"/>
              </a:rPr>
              <a:t>【</a:t>
            </a:r>
            <a:r>
              <a:rPr lang="ja-JP" altLang="en-US" sz="2000" b="1" dirty="0">
                <a:solidFill>
                  <a:srgbClr val="002060"/>
                </a:solidFill>
                <a:latin typeface="HG丸ｺﾞｼｯｸM-PRO" panose="020F0600000000000000" pitchFamily="50" charset="-128"/>
                <a:ea typeface="HG丸ｺﾞｼｯｸM-PRO" panose="020F0600000000000000" pitchFamily="50" charset="-128"/>
              </a:rPr>
              <a:t>水道事業体</a:t>
            </a:r>
            <a:r>
              <a:rPr lang="en-US" altLang="ja-JP" sz="2000" b="1" dirty="0">
                <a:solidFill>
                  <a:srgbClr val="002060"/>
                </a:solidFill>
                <a:latin typeface="HG丸ｺﾞｼｯｸM-PRO" panose="020F0600000000000000" pitchFamily="50" charset="-128"/>
                <a:ea typeface="HG丸ｺﾞｼｯｸM-PRO" panose="020F0600000000000000" pitchFamily="50" charset="-128"/>
              </a:rPr>
              <a:t>】</a:t>
            </a:r>
          </a:p>
          <a:p>
            <a:pPr>
              <a:lnSpc>
                <a:spcPct val="120000"/>
              </a:lnSpc>
              <a:spcBef>
                <a:spcPct val="50000"/>
              </a:spcBef>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出張中の公務災害として扱う</a:t>
            </a:r>
            <a:endParaRPr lang="en-US" altLang="ja-JP" sz="2000" dirty="0">
              <a:latin typeface="HG丸ｺﾞｼｯｸM-PRO" panose="020F0600000000000000" pitchFamily="50" charset="-128"/>
              <a:ea typeface="HG丸ｺﾞｼｯｸM-PRO" panose="020F0600000000000000" pitchFamily="50" charset="-128"/>
            </a:endParaRPr>
          </a:p>
          <a:p>
            <a:pPr>
              <a:lnSpc>
                <a:spcPct val="120000"/>
              </a:lnSpc>
              <a:spcBef>
                <a:spcPct val="50000"/>
              </a:spcBef>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地方公務員災害補償法の範囲内において補償を受ける</a:t>
            </a:r>
            <a:endParaRPr lang="ja-JP" altLang="en-US" sz="2000" b="0" dirty="0">
              <a:latin typeface="HG丸ｺﾞｼｯｸM-PRO" panose="020F0600000000000000" pitchFamily="50" charset="-128"/>
              <a:ea typeface="HG丸ｺﾞｼｯｸM-PRO" panose="020F0600000000000000" pitchFamily="50" charset="-128"/>
            </a:endParaRPr>
          </a:p>
        </p:txBody>
      </p:sp>
      <p:sp>
        <p:nvSpPr>
          <p:cNvPr id="8" name="Text Box 5">
            <a:extLst>
              <a:ext uri="{FF2B5EF4-FFF2-40B4-BE49-F238E27FC236}">
                <a16:creationId xmlns:a16="http://schemas.microsoft.com/office/drawing/2014/main" id="{DBD2912A-21DC-4A91-BED1-A25002C7F189}"/>
              </a:ext>
            </a:extLst>
          </p:cNvPr>
          <p:cNvSpPr txBox="1">
            <a:spLocks noChangeArrowheads="1"/>
          </p:cNvSpPr>
          <p:nvPr/>
        </p:nvSpPr>
        <p:spPr bwMode="auto">
          <a:xfrm>
            <a:off x="395536" y="3253383"/>
            <a:ext cx="8424936" cy="3367282"/>
          </a:xfrm>
          <a:prstGeom prst="rect">
            <a:avLst/>
          </a:prstGeom>
          <a:noFill/>
          <a:ln w="9525">
            <a:noFill/>
            <a:miter lim="800000"/>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a:lnSpc>
                <a:spcPct val="120000"/>
              </a:lnSpc>
              <a:spcBef>
                <a:spcPct val="50000"/>
              </a:spcBef>
              <a:buNone/>
            </a:pPr>
            <a:r>
              <a:rPr lang="en-US" altLang="ja-JP" sz="2000" b="1" dirty="0">
                <a:solidFill>
                  <a:srgbClr val="002060"/>
                </a:solidFill>
                <a:latin typeface="HG丸ｺﾞｼｯｸM-PRO" panose="020F0600000000000000" pitchFamily="50" charset="-128"/>
                <a:ea typeface="HG丸ｺﾞｼｯｸM-PRO" panose="020F0600000000000000" pitchFamily="50" charset="-128"/>
              </a:rPr>
              <a:t>【</a:t>
            </a:r>
            <a:r>
              <a:rPr lang="ja-JP" altLang="en-US" sz="2000" b="1" dirty="0">
                <a:solidFill>
                  <a:srgbClr val="002060"/>
                </a:solidFill>
                <a:latin typeface="HG丸ｺﾞｼｯｸM-PRO" panose="020F0600000000000000" pitchFamily="50" charset="-128"/>
                <a:ea typeface="HG丸ｺﾞｼｯｸM-PRO" panose="020F0600000000000000" pitchFamily="50" charset="-128"/>
              </a:rPr>
              <a:t>工事事業者</a:t>
            </a:r>
            <a:r>
              <a:rPr lang="en-US" altLang="ja-JP" sz="2000" b="1" dirty="0">
                <a:solidFill>
                  <a:srgbClr val="002060"/>
                </a:solidFill>
                <a:latin typeface="HG丸ｺﾞｼｯｸM-PRO" panose="020F0600000000000000" pitchFamily="50" charset="-128"/>
                <a:ea typeface="HG丸ｺﾞｼｯｸM-PRO" panose="020F0600000000000000" pitchFamily="50" charset="-128"/>
              </a:rPr>
              <a:t>】</a:t>
            </a:r>
          </a:p>
          <a:p>
            <a:pPr>
              <a:lnSpc>
                <a:spcPct val="120000"/>
              </a:lnSpc>
              <a:spcBef>
                <a:spcPct val="50000"/>
              </a:spcBef>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労働災害補償保険法の範囲において補償を受ける</a:t>
            </a:r>
            <a:endParaRPr lang="en-US" altLang="ja-JP" sz="2000" dirty="0">
              <a:latin typeface="HG丸ｺﾞｼｯｸM-PRO" panose="020F0600000000000000" pitchFamily="50" charset="-128"/>
              <a:ea typeface="HG丸ｺﾞｼｯｸM-PRO" panose="020F0600000000000000" pitchFamily="50" charset="-128"/>
            </a:endParaRPr>
          </a:p>
          <a:p>
            <a:pPr>
              <a:lnSpc>
                <a:spcPct val="120000"/>
              </a:lnSpc>
              <a:spcBef>
                <a:spcPct val="50000"/>
              </a:spcBef>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建設業の場合、元請負人から「労災保険加入証明書」を提出させる</a:t>
            </a:r>
            <a:endParaRPr lang="en-US" altLang="ja-JP" sz="2000" dirty="0">
              <a:latin typeface="HG丸ｺﾞｼｯｸM-PRO" panose="020F0600000000000000" pitchFamily="50" charset="-128"/>
              <a:ea typeface="HG丸ｺﾞｼｯｸM-PRO" panose="020F0600000000000000" pitchFamily="50" charset="-128"/>
            </a:endParaRPr>
          </a:p>
          <a:p>
            <a:pPr>
              <a:lnSpc>
                <a:spcPct val="120000"/>
              </a:lnSpc>
              <a:spcBef>
                <a:spcPct val="50000"/>
              </a:spcBef>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政府管掌の労災保険でカバーしきれない部分については、想定されるリスクに応じて民間の損害保険会社の保険</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法定外補償条項、使用者賠償責任条項等が入っている保険等</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を利用することが望ましい</a:t>
            </a:r>
            <a:endParaRPr lang="ja-JP" altLang="en-US" sz="2000" b="0" dirty="0">
              <a:latin typeface="HG丸ｺﾞｼｯｸM-PRO" panose="020F0600000000000000" pitchFamily="50" charset="-128"/>
              <a:ea typeface="HG丸ｺﾞｼｯｸM-PRO" panose="020F0600000000000000" pitchFamily="50" charset="-128"/>
            </a:endParaRPr>
          </a:p>
        </p:txBody>
      </p:sp>
      <p:sp>
        <p:nvSpPr>
          <p:cNvPr id="9" name="フッター プレースホルダー 1">
            <a:extLst>
              <a:ext uri="{FF2B5EF4-FFF2-40B4-BE49-F238E27FC236}">
                <a16:creationId xmlns:a16="http://schemas.microsoft.com/office/drawing/2014/main" id="{16B10DDC-1F47-4EF4-9D1B-B04A4D51C200}"/>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12846308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a:extLst>
              <a:ext uri="{FF2B5EF4-FFF2-40B4-BE49-F238E27FC236}">
                <a16:creationId xmlns:a16="http://schemas.microsoft.com/office/drawing/2014/main" id="{3992EC4D-0533-478B-B580-F1AFE054B85A}"/>
              </a:ext>
            </a:extLst>
          </p:cNvPr>
          <p:cNvSpPr>
            <a:spLocks noGrp="1" noChangeArrowheads="1"/>
          </p:cNvSpPr>
          <p:nvPr>
            <p:ph type="sldNum" sz="quarter" idx="12"/>
          </p:nvPr>
        </p:nvSpPr>
        <p:spPr>
          <a:xfrm>
            <a:off x="6904350" y="6304235"/>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CD6F6169-63CB-4B3B-94C5-0E95537B5F80}" type="slidenum">
              <a:rPr lang="en-US" altLang="ja-JP" sz="1000" smtClean="0"/>
              <a:pPr>
                <a:spcBef>
                  <a:spcPct val="0"/>
                </a:spcBef>
                <a:buFontTx/>
                <a:buNone/>
              </a:pPr>
              <a:t>55</a:t>
            </a:fld>
            <a:endParaRPr lang="en-US" altLang="ja-JP" sz="1000" dirty="0"/>
          </a:p>
        </p:txBody>
      </p:sp>
      <p:sp>
        <p:nvSpPr>
          <p:cNvPr id="13" name="Rectangle 2">
            <a:extLst>
              <a:ext uri="{FF2B5EF4-FFF2-40B4-BE49-F238E27FC236}">
                <a16:creationId xmlns:a16="http://schemas.microsoft.com/office/drawing/2014/main" id="{00DA7EB6-1720-4F87-AC8E-E132F60ACEAE}"/>
              </a:ext>
            </a:extLst>
          </p:cNvPr>
          <p:cNvSpPr txBox="1">
            <a:spLocks noChangeArrowheads="1"/>
          </p:cNvSpPr>
          <p:nvPr/>
        </p:nvSpPr>
        <p:spPr bwMode="auto">
          <a:xfrm>
            <a:off x="7451725" y="28041"/>
            <a:ext cx="16922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手引き </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P.32》</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　</a:t>
            </a:r>
          </a:p>
        </p:txBody>
      </p:sp>
      <p:sp>
        <p:nvSpPr>
          <p:cNvPr id="10" name="Rectangle 1028">
            <a:extLst>
              <a:ext uri="{FF2B5EF4-FFF2-40B4-BE49-F238E27FC236}">
                <a16:creationId xmlns:a16="http://schemas.microsoft.com/office/drawing/2014/main" id="{4B08D54D-1A1E-4AD3-8715-9B5AD30F5E54}"/>
              </a:ext>
            </a:extLst>
          </p:cNvPr>
          <p:cNvSpPr>
            <a:spLocks noChangeArrowheads="1"/>
          </p:cNvSpPr>
          <p:nvPr/>
        </p:nvSpPr>
        <p:spPr bwMode="auto">
          <a:xfrm>
            <a:off x="392798" y="237335"/>
            <a:ext cx="86868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solidFill>
                  <a:schemeClr val="tx2"/>
                </a:solidFill>
                <a:latin typeface="HG丸ｺﾞｼｯｸM-PRO" panose="020F0600000000000000" pitchFamily="50" charset="-128"/>
                <a:ea typeface="HG丸ｺﾞｼｯｸM-PRO" panose="020F0600000000000000" pitchFamily="50" charset="-128"/>
              </a:rPr>
              <a:t>７．労働災害等の基本的な考え方</a:t>
            </a:r>
            <a:endParaRPr lang="en-US" altLang="ja-JP" sz="2800" dirty="0">
              <a:solidFill>
                <a:schemeClr val="tx2"/>
              </a:solidFill>
              <a:latin typeface="HG丸ｺﾞｼｯｸM-PRO" panose="020F0600000000000000" pitchFamily="50" charset="-128"/>
              <a:ea typeface="HG丸ｺﾞｼｯｸM-PRO" panose="020F0600000000000000" pitchFamily="50" charset="-128"/>
            </a:endParaRPr>
          </a:p>
        </p:txBody>
      </p:sp>
      <p:sp>
        <p:nvSpPr>
          <p:cNvPr id="6" name="Rectangle 2">
            <a:extLst>
              <a:ext uri="{FF2B5EF4-FFF2-40B4-BE49-F238E27FC236}">
                <a16:creationId xmlns:a16="http://schemas.microsoft.com/office/drawing/2014/main" id="{51EC3A22-9982-48BF-B3E0-5A255D7A00F3}"/>
              </a:ext>
            </a:extLst>
          </p:cNvPr>
          <p:cNvSpPr txBox="1">
            <a:spLocks noChangeArrowheads="1"/>
          </p:cNvSpPr>
          <p:nvPr/>
        </p:nvSpPr>
        <p:spPr bwMode="auto">
          <a:xfrm>
            <a:off x="361138" y="1003311"/>
            <a:ext cx="8568952"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2400" kern="0" dirty="0">
                <a:latin typeface="HG丸ｺﾞｼｯｸM-PRO" panose="020F0600000000000000" pitchFamily="50" charset="-128"/>
                <a:ea typeface="HG丸ｺﾞｼｯｸM-PRO" panose="020F0600000000000000" pitchFamily="50" charset="-128"/>
              </a:rPr>
              <a:t>７－１．労働災害の取扱い</a:t>
            </a:r>
          </a:p>
        </p:txBody>
      </p:sp>
      <p:sp>
        <p:nvSpPr>
          <p:cNvPr id="7" name="Text Box 5">
            <a:extLst>
              <a:ext uri="{FF2B5EF4-FFF2-40B4-BE49-F238E27FC236}">
                <a16:creationId xmlns:a16="http://schemas.microsoft.com/office/drawing/2014/main" id="{99DE5411-CF9B-4508-AB89-A64AF46F1723}"/>
              </a:ext>
            </a:extLst>
          </p:cNvPr>
          <p:cNvSpPr txBox="1">
            <a:spLocks noChangeArrowheads="1"/>
          </p:cNvSpPr>
          <p:nvPr/>
        </p:nvSpPr>
        <p:spPr bwMode="auto">
          <a:xfrm>
            <a:off x="575793" y="1678714"/>
            <a:ext cx="8139642" cy="2435640"/>
          </a:xfrm>
          <a:prstGeom prst="rect">
            <a:avLst/>
          </a:prstGeom>
          <a:noFill/>
          <a:ln w="9525">
            <a:noFill/>
            <a:miter lim="800000"/>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a:lnSpc>
                <a:spcPct val="120000"/>
              </a:lnSpc>
              <a:spcBef>
                <a:spcPct val="50000"/>
              </a:spcBef>
              <a:buNone/>
            </a:pPr>
            <a:r>
              <a:rPr lang="ja-JP" altLang="en-US" sz="1800" b="1" dirty="0">
                <a:solidFill>
                  <a:srgbClr val="002060"/>
                </a:solidFill>
                <a:latin typeface="HG丸ｺﾞｼｯｸM-PRO" panose="020F0600000000000000" pitchFamily="50" charset="-128"/>
                <a:ea typeface="HG丸ｺﾞｼｯｸM-PRO" panose="020F0600000000000000" pitchFamily="50" charset="-128"/>
              </a:rPr>
              <a:t>（３）第三者に対する損害賠償の取扱い</a:t>
            </a:r>
            <a:endParaRPr lang="en-US" altLang="ja-JP" sz="1800" b="1" dirty="0">
              <a:solidFill>
                <a:srgbClr val="002060"/>
              </a:solidFill>
              <a:latin typeface="HG丸ｺﾞｼｯｸM-PRO" panose="020F0600000000000000" pitchFamily="50" charset="-128"/>
              <a:ea typeface="HG丸ｺﾞｼｯｸM-PRO" panose="020F0600000000000000" pitchFamily="50" charset="-128"/>
            </a:endParaRPr>
          </a:p>
          <a:p>
            <a:pPr>
              <a:lnSpc>
                <a:spcPct val="120000"/>
              </a:lnSpc>
              <a:spcBef>
                <a:spcPct val="50000"/>
              </a:spcBef>
              <a:buFont typeface="Wingdings" panose="05000000000000000000" pitchFamily="2" charset="2"/>
              <a:buChar char="Ø"/>
            </a:pPr>
            <a:r>
              <a:rPr lang="ja-JP" altLang="en-US" sz="1800" dirty="0">
                <a:latin typeface="HG丸ｺﾞｼｯｸM-PRO" panose="020F0600000000000000" pitchFamily="50" charset="-128"/>
                <a:ea typeface="HG丸ｺﾞｼｯｸM-PRO" panose="020F0600000000000000" pitchFamily="50" charset="-128"/>
              </a:rPr>
              <a:t>原則として、被災水道事業体が負担</a:t>
            </a:r>
          </a:p>
          <a:p>
            <a:pPr>
              <a:lnSpc>
                <a:spcPct val="120000"/>
              </a:lnSpc>
              <a:spcBef>
                <a:spcPct val="50000"/>
              </a:spcBef>
              <a:buFont typeface="Wingdings" panose="05000000000000000000" pitchFamily="2" charset="2"/>
              <a:buChar char="Ø"/>
            </a:pPr>
            <a:r>
              <a:rPr lang="ja-JP" altLang="en-US" sz="1800" dirty="0">
                <a:latin typeface="HG丸ｺﾞｼｯｸM-PRO" panose="020F0600000000000000" pitchFamily="50" charset="-128"/>
                <a:ea typeface="HG丸ｺﾞｼｯｸM-PRO" panose="020F0600000000000000" pitchFamily="50" charset="-128"/>
              </a:rPr>
              <a:t>ただし、応援作業は、被災水道事業体の指示に基づいて行っていることを明確にしておく必要あり</a:t>
            </a:r>
          </a:p>
          <a:p>
            <a:pPr>
              <a:lnSpc>
                <a:spcPct val="120000"/>
              </a:lnSpc>
              <a:spcBef>
                <a:spcPct val="50000"/>
              </a:spcBef>
              <a:buFont typeface="Wingdings" panose="05000000000000000000" pitchFamily="2" charset="2"/>
              <a:buChar char="Ø"/>
            </a:pPr>
            <a:r>
              <a:rPr lang="ja-JP" altLang="en-US" sz="1800" dirty="0">
                <a:latin typeface="HG丸ｺﾞｼｯｸM-PRO" panose="020F0600000000000000" pitchFamily="50" charset="-128"/>
                <a:ea typeface="HG丸ｺﾞｼｯｸM-PRO" panose="020F0600000000000000" pitchFamily="50" charset="-128"/>
              </a:rPr>
              <a:t>受援水道事業体への往復途上で生じたものは、応援水道事業体が負担</a:t>
            </a:r>
          </a:p>
        </p:txBody>
      </p:sp>
      <p:sp>
        <p:nvSpPr>
          <p:cNvPr id="9" name="Text Box 5">
            <a:extLst>
              <a:ext uri="{FF2B5EF4-FFF2-40B4-BE49-F238E27FC236}">
                <a16:creationId xmlns:a16="http://schemas.microsoft.com/office/drawing/2014/main" id="{17139201-92F6-4879-8F55-2250565DB8C0}"/>
              </a:ext>
            </a:extLst>
          </p:cNvPr>
          <p:cNvSpPr txBox="1">
            <a:spLocks noChangeArrowheads="1"/>
          </p:cNvSpPr>
          <p:nvPr/>
        </p:nvSpPr>
        <p:spPr bwMode="auto">
          <a:xfrm>
            <a:off x="601486" y="4185025"/>
            <a:ext cx="8139642" cy="1771368"/>
          </a:xfrm>
          <a:prstGeom prst="rect">
            <a:avLst/>
          </a:prstGeom>
          <a:noFill/>
          <a:ln w="9525">
            <a:noFill/>
            <a:miter lim="800000"/>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a:lnSpc>
                <a:spcPct val="120000"/>
              </a:lnSpc>
              <a:spcBef>
                <a:spcPct val="50000"/>
              </a:spcBef>
              <a:buNone/>
            </a:pPr>
            <a:r>
              <a:rPr lang="ja-JP" altLang="en-US" sz="1800" b="1" dirty="0">
                <a:solidFill>
                  <a:srgbClr val="002060"/>
                </a:solidFill>
                <a:latin typeface="HG丸ｺﾞｼｯｸM-PRO" panose="020F0600000000000000" pitchFamily="50" charset="-128"/>
                <a:ea typeface="HG丸ｺﾞｼｯｸM-PRO" panose="020F0600000000000000" pitchFamily="50" charset="-128"/>
              </a:rPr>
              <a:t>（４）その他事故等の取扱い</a:t>
            </a:r>
            <a:endParaRPr lang="en-US" altLang="ja-JP" sz="1800" b="1" dirty="0">
              <a:solidFill>
                <a:srgbClr val="002060"/>
              </a:solidFill>
              <a:latin typeface="HG丸ｺﾞｼｯｸM-PRO" panose="020F0600000000000000" pitchFamily="50" charset="-128"/>
              <a:ea typeface="HG丸ｺﾞｼｯｸM-PRO" panose="020F0600000000000000" pitchFamily="50" charset="-128"/>
            </a:endParaRPr>
          </a:p>
          <a:p>
            <a:pPr>
              <a:lnSpc>
                <a:spcPct val="120000"/>
              </a:lnSpc>
              <a:spcBef>
                <a:spcPct val="50000"/>
              </a:spcBef>
              <a:buFont typeface="Wingdings" panose="05000000000000000000" pitchFamily="2" charset="2"/>
              <a:buChar char="Ø"/>
            </a:pPr>
            <a:r>
              <a:rPr lang="ja-JP" altLang="en-US" sz="1800" kern="0" dirty="0">
                <a:latin typeface="HG丸ｺﾞｼｯｸM-PRO" panose="020F0600000000000000" pitchFamily="50" charset="-128"/>
                <a:ea typeface="HG丸ｺﾞｼｯｸM-PRO" panose="020F0600000000000000" pitchFamily="50" charset="-128"/>
              </a:rPr>
              <a:t>応援作業の着手後における、機器・工具の修繕等に関わる費用は、原則として被災水道事業体の負担</a:t>
            </a:r>
            <a:endParaRPr lang="ja-JP" altLang="en-US" sz="1800" dirty="0">
              <a:latin typeface="HG丸ｺﾞｼｯｸM-PRO" panose="020F0600000000000000" pitchFamily="50" charset="-128"/>
              <a:ea typeface="HG丸ｺﾞｼｯｸM-PRO" panose="020F0600000000000000" pitchFamily="50" charset="-128"/>
            </a:endParaRPr>
          </a:p>
        </p:txBody>
      </p:sp>
      <p:sp>
        <p:nvSpPr>
          <p:cNvPr id="8" name="フッター プレースホルダー 1">
            <a:extLst>
              <a:ext uri="{FF2B5EF4-FFF2-40B4-BE49-F238E27FC236}">
                <a16:creationId xmlns:a16="http://schemas.microsoft.com/office/drawing/2014/main" id="{AF732BB5-87E0-4CBC-8577-543E339D6B71}"/>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21950486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a:extLst>
              <a:ext uri="{FF2B5EF4-FFF2-40B4-BE49-F238E27FC236}">
                <a16:creationId xmlns:a16="http://schemas.microsoft.com/office/drawing/2014/main" id="{0D307F56-BB69-4533-923E-F8D5BDDC6624}"/>
              </a:ext>
            </a:extLst>
          </p:cNvPr>
          <p:cNvSpPr>
            <a:spLocks noGrp="1" noChangeArrowheads="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96F25A40-E107-404F-8C53-C32DF443E22C}" type="slidenum">
              <a:rPr lang="en-US" altLang="ja-JP" sz="1000" smtClean="0"/>
              <a:pPr>
                <a:spcBef>
                  <a:spcPct val="0"/>
                </a:spcBef>
                <a:buFontTx/>
                <a:buNone/>
              </a:pPr>
              <a:t>56</a:t>
            </a:fld>
            <a:endParaRPr lang="en-US" altLang="ja-JP" sz="1000"/>
          </a:p>
        </p:txBody>
      </p:sp>
      <p:sp>
        <p:nvSpPr>
          <p:cNvPr id="69635" name="Rectangle 2">
            <a:extLst>
              <a:ext uri="{FF2B5EF4-FFF2-40B4-BE49-F238E27FC236}">
                <a16:creationId xmlns:a16="http://schemas.microsoft.com/office/drawing/2014/main" id="{E61E8C27-2542-4A15-BB27-6F5861413787}"/>
              </a:ext>
            </a:extLst>
          </p:cNvPr>
          <p:cNvSpPr>
            <a:spLocks noGrp="1" noChangeArrowheads="1"/>
          </p:cNvSpPr>
          <p:nvPr>
            <p:ph type="title"/>
          </p:nvPr>
        </p:nvSpPr>
        <p:spPr>
          <a:xfrm>
            <a:off x="539750" y="2420938"/>
            <a:ext cx="8229600" cy="1143000"/>
          </a:xfrm>
        </p:spPr>
        <p:txBody>
          <a:bodyPr>
            <a:noAutofit/>
          </a:bodyPr>
          <a:lstStyle/>
          <a:p>
            <a:pPr eaLnBrk="1" hangingPunct="1"/>
            <a:r>
              <a:rPr lang="en-US" altLang="ja-JP" sz="2800" b="1" dirty="0">
                <a:latin typeface="HGPｺﾞｼｯｸM" panose="020B0600000000000000" pitchFamily="50" charset="-128"/>
                <a:ea typeface="HGPｺﾞｼｯｸM" panose="020B0600000000000000" pitchFamily="50" charset="-128"/>
              </a:rPr>
              <a:t>《</a:t>
            </a:r>
            <a:r>
              <a:rPr lang="ja-JP" altLang="en-US" sz="2800" b="1" dirty="0">
                <a:latin typeface="HGPｺﾞｼｯｸM" panose="020B0600000000000000" pitchFamily="50" charset="-128"/>
                <a:ea typeface="HGPｺﾞｼｯｸM" panose="020B0600000000000000" pitchFamily="50" charset="-128"/>
              </a:rPr>
              <a:t>参考</a:t>
            </a:r>
            <a:r>
              <a:rPr lang="en-US" altLang="ja-JP" sz="2800" b="1" dirty="0">
                <a:latin typeface="HGPｺﾞｼｯｸM" panose="020B0600000000000000" pitchFamily="50" charset="-128"/>
                <a:ea typeface="HGPｺﾞｼｯｸM" panose="020B0600000000000000" pitchFamily="50" charset="-128"/>
              </a:rPr>
              <a:t>》</a:t>
            </a:r>
            <a:br>
              <a:rPr lang="en-US" altLang="ja-JP" sz="2400" b="1" dirty="0">
                <a:latin typeface="HGPｺﾞｼｯｸM" panose="020B0600000000000000" pitchFamily="50" charset="-128"/>
                <a:ea typeface="HGPｺﾞｼｯｸM" panose="020B0600000000000000" pitchFamily="50" charset="-128"/>
              </a:rPr>
            </a:br>
            <a:r>
              <a:rPr lang="ja-JP" altLang="en-US" sz="2400" b="1" dirty="0">
                <a:latin typeface="HGPｺﾞｼｯｸM" panose="020B0600000000000000" pitchFamily="50" charset="-128"/>
                <a:ea typeface="HGPｺﾞｼｯｸM" panose="020B0600000000000000" pitchFamily="50" charset="-128"/>
              </a:rPr>
              <a:t>　</a:t>
            </a:r>
            <a:r>
              <a:rPr lang="ja-JP" altLang="en-US" sz="2800" dirty="0">
                <a:latin typeface="HG丸ｺﾞｼｯｸM-PRO" panose="020F0600000000000000" pitchFamily="50" charset="-128"/>
                <a:ea typeface="HG丸ｺﾞｼｯｸM-PRO" panose="020F0600000000000000" pitchFamily="50" charset="-128"/>
              </a:rPr>
              <a:t>日本水道協会本部が締結している災害協定一覧</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4" name="フッター プレースホルダー 1">
            <a:extLst>
              <a:ext uri="{FF2B5EF4-FFF2-40B4-BE49-F238E27FC236}">
                <a16:creationId xmlns:a16="http://schemas.microsoft.com/office/drawing/2014/main" id="{49FEF6C4-98B0-4D09-9866-D25B43661343}"/>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a:extLst>
              <a:ext uri="{FF2B5EF4-FFF2-40B4-BE49-F238E27FC236}">
                <a16:creationId xmlns:a16="http://schemas.microsoft.com/office/drawing/2014/main" id="{40104BF5-D49B-4FCF-BDA4-D0D546EC1327}"/>
              </a:ext>
            </a:extLst>
          </p:cNvPr>
          <p:cNvSpPr>
            <a:spLocks noGrp="1" noChangeArrowheads="1"/>
          </p:cNvSpPr>
          <p:nvPr>
            <p:ph type="sldNum" sz="quarter" idx="12"/>
          </p:nvPr>
        </p:nvSpPr>
        <p:spPr>
          <a:xfrm>
            <a:off x="6914436" y="6385567"/>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90A416A2-BDEE-4C3E-935C-1F41E17FD7D9}" type="slidenum">
              <a:rPr lang="en-US" altLang="ja-JP" sz="1000" smtClean="0"/>
              <a:pPr>
                <a:spcBef>
                  <a:spcPct val="0"/>
                </a:spcBef>
                <a:buFontTx/>
                <a:buNone/>
              </a:pPr>
              <a:t>57</a:t>
            </a:fld>
            <a:endParaRPr lang="en-US" altLang="ja-JP" sz="1000" dirty="0"/>
          </a:p>
        </p:txBody>
      </p:sp>
      <p:sp>
        <p:nvSpPr>
          <p:cNvPr id="71684" name="正方形/長方形 2">
            <a:extLst>
              <a:ext uri="{FF2B5EF4-FFF2-40B4-BE49-F238E27FC236}">
                <a16:creationId xmlns:a16="http://schemas.microsoft.com/office/drawing/2014/main" id="{302831A0-E949-47B8-A3BF-F2C5B03B879D}"/>
              </a:ext>
            </a:extLst>
          </p:cNvPr>
          <p:cNvSpPr>
            <a:spLocks noChangeArrowheads="1"/>
          </p:cNvSpPr>
          <p:nvPr/>
        </p:nvSpPr>
        <p:spPr bwMode="auto">
          <a:xfrm>
            <a:off x="80963" y="72683"/>
            <a:ext cx="8964612" cy="111184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i="1"/>
          </a:p>
        </p:txBody>
      </p:sp>
      <p:sp>
        <p:nvSpPr>
          <p:cNvPr id="71685" name="正方形/長方形 8">
            <a:extLst>
              <a:ext uri="{FF2B5EF4-FFF2-40B4-BE49-F238E27FC236}">
                <a16:creationId xmlns:a16="http://schemas.microsoft.com/office/drawing/2014/main" id="{E27BFA9D-994B-40D9-AA6F-08749B068B61}"/>
              </a:ext>
            </a:extLst>
          </p:cNvPr>
          <p:cNvSpPr>
            <a:spLocks noChangeArrowheads="1"/>
          </p:cNvSpPr>
          <p:nvPr/>
        </p:nvSpPr>
        <p:spPr bwMode="auto">
          <a:xfrm>
            <a:off x="80963" y="1184527"/>
            <a:ext cx="8964612" cy="1794021"/>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i="1"/>
          </a:p>
        </p:txBody>
      </p:sp>
      <p:sp>
        <p:nvSpPr>
          <p:cNvPr id="71686" name="正方形/長方形 9">
            <a:extLst>
              <a:ext uri="{FF2B5EF4-FFF2-40B4-BE49-F238E27FC236}">
                <a16:creationId xmlns:a16="http://schemas.microsoft.com/office/drawing/2014/main" id="{1F803A7D-9A21-4248-87BF-925FDCA18549}"/>
              </a:ext>
            </a:extLst>
          </p:cNvPr>
          <p:cNvSpPr>
            <a:spLocks noChangeArrowheads="1"/>
          </p:cNvSpPr>
          <p:nvPr/>
        </p:nvSpPr>
        <p:spPr bwMode="auto">
          <a:xfrm>
            <a:off x="85011" y="4772569"/>
            <a:ext cx="8973343" cy="201274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i="1"/>
          </a:p>
        </p:txBody>
      </p:sp>
      <p:sp>
        <p:nvSpPr>
          <p:cNvPr id="4" name="正方形/長方形 3">
            <a:extLst>
              <a:ext uri="{FF2B5EF4-FFF2-40B4-BE49-F238E27FC236}">
                <a16:creationId xmlns:a16="http://schemas.microsoft.com/office/drawing/2014/main" id="{5B14C763-C2FC-4CC6-9DB2-DF5B522D9414}"/>
              </a:ext>
            </a:extLst>
          </p:cNvPr>
          <p:cNvSpPr/>
          <p:nvPr/>
        </p:nvSpPr>
        <p:spPr>
          <a:xfrm>
            <a:off x="176212" y="107308"/>
            <a:ext cx="8928100" cy="1077218"/>
          </a:xfrm>
          <a:prstGeom prst="rect">
            <a:avLst/>
          </a:prstGeom>
        </p:spPr>
        <p:txBody>
          <a:bodyPr wrap="square">
            <a:spAutoFit/>
          </a:bodyPr>
          <a:lstStyle/>
          <a:p>
            <a:r>
              <a:rPr lang="ja-JP" altLang="en-US" sz="1600" b="1" dirty="0">
                <a:latin typeface="HG丸ｺﾞｼｯｸM-PRO" panose="020F0600000000000000" pitchFamily="50" charset="-128"/>
                <a:ea typeface="HG丸ｺﾞｼｯｸM-PRO" panose="020F0600000000000000" pitchFamily="50" charset="-128"/>
              </a:rPr>
              <a:t>〇　災害時における応急復旧活動の応援協力に関する覚書</a:t>
            </a:r>
          </a:p>
          <a:p>
            <a:r>
              <a:rPr lang="ja-JP" altLang="en-US" sz="1600" dirty="0">
                <a:latin typeface="HG丸ｺﾞｼｯｸM-PRO" panose="020F0600000000000000" pitchFamily="50" charset="-128"/>
                <a:ea typeface="HG丸ｺﾞｼｯｸM-PRO" panose="020F0600000000000000" pitchFamily="50" charset="-128"/>
              </a:rPr>
              <a:t>　　締結先：全国管工事業協同組合連合会（</a:t>
            </a:r>
            <a:r>
              <a:rPr lang="en-US" altLang="ja-JP" sz="1600" dirty="0">
                <a:latin typeface="HG丸ｺﾞｼｯｸM-PRO" panose="020F0600000000000000" pitchFamily="50" charset="-128"/>
                <a:ea typeface="HG丸ｺﾞｼｯｸM-PRO" panose="020F0600000000000000" pitchFamily="50" charset="-128"/>
              </a:rPr>
              <a:t>H21.6</a:t>
            </a:r>
            <a:r>
              <a:rPr lang="ja-JP" altLang="en-US" sz="1600" dirty="0">
                <a:latin typeface="HG丸ｺﾞｼｯｸM-PRO" panose="020F0600000000000000" pitchFamily="50" charset="-128"/>
                <a:ea typeface="HG丸ｺﾞｼｯｸM-PRO" panose="020F0600000000000000" pitchFamily="50" charset="-128"/>
              </a:rPr>
              <a:t>）</a:t>
            </a:r>
          </a:p>
          <a:p>
            <a:r>
              <a:rPr lang="ja-JP" altLang="en-US" sz="1600" dirty="0">
                <a:latin typeface="HG丸ｺﾞｼｯｸM-PRO" panose="020F0600000000000000" pitchFamily="50" charset="-128"/>
                <a:ea typeface="HG丸ｺﾞｼｯｸM-PRO" panose="020F0600000000000000" pitchFamily="50" charset="-128"/>
              </a:rPr>
              <a:t>　　内　容：日本水道協会の正会員相互間で行う応急復旧活動について、</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全国管工事業協同組合連合会の会員が全面的な協力を行うことを定めたもの</a:t>
            </a:r>
          </a:p>
        </p:txBody>
      </p:sp>
      <p:sp>
        <p:nvSpPr>
          <p:cNvPr id="11" name="テキスト プレースホルダー 6">
            <a:extLst>
              <a:ext uri="{FF2B5EF4-FFF2-40B4-BE49-F238E27FC236}">
                <a16:creationId xmlns:a16="http://schemas.microsoft.com/office/drawing/2014/main" id="{30207917-D1CD-46D6-A16D-FF110F9DB84A}"/>
              </a:ext>
            </a:extLst>
          </p:cNvPr>
          <p:cNvSpPr txBox="1">
            <a:spLocks/>
          </p:cNvSpPr>
          <p:nvPr/>
        </p:nvSpPr>
        <p:spPr>
          <a:xfrm>
            <a:off x="185219" y="892956"/>
            <a:ext cx="9057618" cy="1934889"/>
          </a:xfrm>
          <a:prstGeom prst="rect">
            <a:avLst/>
          </a:prstGeom>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endParaRPr lang="ja-JP" altLang="en-US" sz="1600" dirty="0">
              <a:latin typeface="HG丸ｺﾞｼｯｸM-PRO" panose="020F0600000000000000" pitchFamily="50" charset="-128"/>
              <a:ea typeface="HG丸ｺﾞｼｯｸM-PRO" panose="020F0600000000000000" pitchFamily="50" charset="-128"/>
            </a:endParaRPr>
          </a:p>
          <a:p>
            <a:pPr marL="0" indent="0">
              <a:buNone/>
            </a:pPr>
            <a:r>
              <a:rPr lang="ja-JP" altLang="en-US" sz="1600" b="1" dirty="0">
                <a:latin typeface="HG丸ｺﾞｼｯｸM-PRO" panose="020F0600000000000000" pitchFamily="50" charset="-128"/>
                <a:ea typeface="HG丸ｺﾞｼｯｸM-PRO" panose="020F0600000000000000" pitchFamily="50" charset="-128"/>
              </a:rPr>
              <a:t>〇　災害時における薬品の供給に関する協定</a:t>
            </a:r>
          </a:p>
          <a:p>
            <a:pPr marL="0" indent="0">
              <a:buNone/>
            </a:pPr>
            <a:r>
              <a:rPr lang="ja-JP" altLang="en-US" sz="1600" dirty="0">
                <a:latin typeface="HG丸ｺﾞｼｯｸM-PRO" panose="020F0600000000000000" pitchFamily="50" charset="-128"/>
                <a:ea typeface="HG丸ｺﾞｼｯｸM-PRO" panose="020F0600000000000000" pitchFamily="50" charset="-128"/>
              </a:rPr>
              <a:t>　　締結先：日本石灰協会（</a:t>
            </a:r>
            <a:r>
              <a:rPr lang="en-US" altLang="ja-JP" sz="1600" dirty="0">
                <a:latin typeface="HG丸ｺﾞｼｯｸM-PRO" panose="020F0600000000000000" pitchFamily="50" charset="-128"/>
                <a:ea typeface="HG丸ｺﾞｼｯｸM-PRO" panose="020F0600000000000000" pitchFamily="50" charset="-128"/>
              </a:rPr>
              <a:t>H24.6</a:t>
            </a:r>
            <a:r>
              <a:rPr lang="ja-JP" altLang="en-US" sz="1600" dirty="0">
                <a:latin typeface="HG丸ｺﾞｼｯｸM-PRO" panose="020F0600000000000000" pitchFamily="50" charset="-128"/>
                <a:ea typeface="HG丸ｺﾞｼｯｸM-PRO" panose="020F0600000000000000" pitchFamily="50" charset="-128"/>
              </a:rPr>
              <a:t>）、硫酸協会（</a:t>
            </a:r>
            <a:r>
              <a:rPr lang="en-US" altLang="ja-JP" sz="1600" dirty="0">
                <a:latin typeface="HG丸ｺﾞｼｯｸM-PRO" panose="020F0600000000000000" pitchFamily="50" charset="-128"/>
                <a:ea typeface="HG丸ｺﾞｼｯｸM-PRO" panose="020F0600000000000000" pitchFamily="50" charset="-128"/>
              </a:rPr>
              <a:t>H24.6</a:t>
            </a:r>
            <a:r>
              <a:rPr lang="ja-JP" altLang="en-US" sz="1600" dirty="0">
                <a:latin typeface="HG丸ｺﾞｼｯｸM-PRO" panose="020F0600000000000000" pitchFamily="50" charset="-128"/>
                <a:ea typeface="HG丸ｺﾞｼｯｸM-PRO" panose="020F0600000000000000" pitchFamily="50" charset="-128"/>
              </a:rPr>
              <a:t>）、日本ソーダ工業会（</a:t>
            </a:r>
            <a:r>
              <a:rPr lang="en-US" altLang="ja-JP" sz="1600" dirty="0">
                <a:latin typeface="HG丸ｺﾞｼｯｸM-PRO" panose="020F0600000000000000" pitchFamily="50" charset="-128"/>
                <a:ea typeface="HG丸ｺﾞｼｯｸM-PRO" panose="020F0600000000000000" pitchFamily="50" charset="-128"/>
              </a:rPr>
              <a:t>H24.10</a:t>
            </a:r>
            <a:r>
              <a:rPr lang="ja-JP" altLang="en-US" sz="1600" dirty="0">
                <a:latin typeface="HG丸ｺﾞｼｯｸM-PRO" panose="020F0600000000000000" pitchFamily="50" charset="-128"/>
                <a:ea typeface="HG丸ｺﾞｼｯｸM-PRO" panose="020F0600000000000000" pitchFamily="50" charset="-128"/>
              </a:rPr>
              <a:t>）</a:t>
            </a:r>
          </a:p>
          <a:p>
            <a:pPr marL="0" indent="0">
              <a:buNone/>
            </a:pPr>
            <a:r>
              <a:rPr lang="ja-JP" altLang="en-US" sz="1600" dirty="0">
                <a:latin typeface="HG丸ｺﾞｼｯｸM-PRO" panose="020F0600000000000000" pitchFamily="50" charset="-128"/>
                <a:ea typeface="HG丸ｺﾞｼｯｸM-PRO" panose="020F0600000000000000" pitchFamily="50" charset="-128"/>
              </a:rPr>
              <a:t>　　　　　　日本無機薬品協会バンドパック部会・活性炭部会（</a:t>
            </a:r>
            <a:r>
              <a:rPr lang="en-US" altLang="ja-JP" sz="1600" dirty="0">
                <a:latin typeface="HG丸ｺﾞｼｯｸM-PRO" panose="020F0600000000000000" pitchFamily="50" charset="-128"/>
                <a:ea typeface="HG丸ｺﾞｼｯｸM-PRO" panose="020F0600000000000000" pitchFamily="50" charset="-128"/>
              </a:rPr>
              <a:t>H24.7</a:t>
            </a:r>
            <a:r>
              <a:rPr lang="ja-JP" altLang="en-US" sz="1600" dirty="0">
                <a:latin typeface="HG丸ｺﾞｼｯｸM-PRO" panose="020F0600000000000000" pitchFamily="50" charset="-128"/>
                <a:ea typeface="HG丸ｺﾞｼｯｸM-PRO" panose="020F0600000000000000" pitchFamily="50" charset="-128"/>
              </a:rPr>
              <a:t>）、</a:t>
            </a:r>
          </a:p>
          <a:p>
            <a:pPr marL="0" indent="0">
              <a:buNone/>
            </a:pPr>
            <a:r>
              <a:rPr lang="ja-JP" altLang="en-US" sz="1600" dirty="0">
                <a:latin typeface="HG丸ｺﾞｼｯｸM-PRO" panose="020F0600000000000000" pitchFamily="50" charset="-128"/>
                <a:ea typeface="HG丸ｺﾞｼｯｸM-PRO" panose="020F0600000000000000" pitchFamily="50" charset="-128"/>
              </a:rPr>
              <a:t>　　　　　　内　容：災害時における浄水処理薬品の供給を確保するため、日本水道協会の</a:t>
            </a: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正会員に対し各団体会員が全面的な協力を行うことを定めたもの</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12" name="テキスト プレースホルダー 6">
            <a:extLst>
              <a:ext uri="{FF2B5EF4-FFF2-40B4-BE49-F238E27FC236}">
                <a16:creationId xmlns:a16="http://schemas.microsoft.com/office/drawing/2014/main" id="{FF87AABE-7A94-4C4C-9CE4-44264B15C4B7}"/>
              </a:ext>
            </a:extLst>
          </p:cNvPr>
          <p:cNvSpPr txBox="1">
            <a:spLocks/>
          </p:cNvSpPr>
          <p:nvPr/>
        </p:nvSpPr>
        <p:spPr>
          <a:xfrm>
            <a:off x="210995" y="2771180"/>
            <a:ext cx="8886825" cy="1934889"/>
          </a:xfrm>
          <a:prstGeom prst="rect">
            <a:avLst/>
          </a:prstGeom>
        </p:spPr>
        <p:txBody>
          <a:bodyPr vert="horz" lIns="91440" tIns="45720" rIns="91440" bIns="4572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r>
              <a:rPr lang="ja-JP" altLang="en-US" sz="1600" b="1" dirty="0">
                <a:latin typeface="HG丸ｺﾞｼｯｸM-PRO" panose="020F0600000000000000" pitchFamily="50" charset="-128"/>
                <a:ea typeface="HG丸ｺﾞｼｯｸM-PRO" panose="020F0600000000000000" pitchFamily="50" charset="-128"/>
              </a:rPr>
              <a:t>〇　災害時における支援活動に関する協定</a:t>
            </a:r>
            <a:endParaRPr lang="en-US" altLang="ja-JP" sz="1600" b="1"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締結先：水資源機構（</a:t>
            </a:r>
            <a:r>
              <a:rPr lang="en-US" altLang="ja-JP" sz="1600" dirty="0">
                <a:latin typeface="HG丸ｺﾞｼｯｸM-PRO" panose="020F0600000000000000" pitchFamily="50" charset="-128"/>
                <a:ea typeface="HG丸ｺﾞｼｯｸM-PRO" panose="020F0600000000000000" pitchFamily="50" charset="-128"/>
              </a:rPr>
              <a:t>H30.12</a:t>
            </a:r>
            <a:r>
              <a:rPr lang="ja-JP" altLang="en-US" sz="1600" dirty="0">
                <a:latin typeface="HG丸ｺﾞｼｯｸM-PRO" panose="020F0600000000000000" pitchFamily="50" charset="-128"/>
                <a:ea typeface="HG丸ｺﾞｼｯｸM-PRO" panose="020F0600000000000000" pitchFamily="50" charset="-128"/>
              </a:rPr>
              <a:t>）</a:t>
            </a:r>
          </a:p>
          <a:p>
            <a:pPr marL="0" indent="0">
              <a:buNone/>
            </a:pPr>
            <a:r>
              <a:rPr lang="ja-JP" altLang="en-US" sz="1600" dirty="0">
                <a:latin typeface="HG丸ｺﾞｼｯｸM-PRO" panose="020F0600000000000000" pitchFamily="50" charset="-128"/>
                <a:ea typeface="HG丸ｺﾞｼｯｸM-PRO" panose="020F0600000000000000" pitchFamily="50" charset="-128"/>
              </a:rPr>
              <a:t>　　内　容：災害発生時における、飲用水の確保、水道施設等の早期復旧を</a:t>
            </a: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r>
              <a:rPr lang="en-US" altLang="ja-JP" sz="1600" dirty="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目的として、日本水道協会会員の求めに応じ、同機構の技術力</a:t>
            </a: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を活かした支援を行うことを定めたもの</a:t>
            </a:r>
          </a:p>
        </p:txBody>
      </p:sp>
      <p:sp>
        <p:nvSpPr>
          <p:cNvPr id="14" name="正方形/長方形 9">
            <a:extLst>
              <a:ext uri="{FF2B5EF4-FFF2-40B4-BE49-F238E27FC236}">
                <a16:creationId xmlns:a16="http://schemas.microsoft.com/office/drawing/2014/main" id="{AE2EF803-844F-4EBC-AE1F-6E9D2B4A1602}"/>
              </a:ext>
            </a:extLst>
          </p:cNvPr>
          <p:cNvSpPr>
            <a:spLocks noChangeArrowheads="1"/>
          </p:cNvSpPr>
          <p:nvPr/>
        </p:nvSpPr>
        <p:spPr bwMode="auto">
          <a:xfrm>
            <a:off x="85484" y="2978548"/>
            <a:ext cx="8973343" cy="1794021"/>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i="1"/>
          </a:p>
        </p:txBody>
      </p:sp>
      <p:sp>
        <p:nvSpPr>
          <p:cNvPr id="15" name="テキスト プレースホルダー 6">
            <a:extLst>
              <a:ext uri="{FF2B5EF4-FFF2-40B4-BE49-F238E27FC236}">
                <a16:creationId xmlns:a16="http://schemas.microsoft.com/office/drawing/2014/main" id="{CE69563F-08BD-47AF-889C-2C7D3F1B0039}"/>
              </a:ext>
            </a:extLst>
          </p:cNvPr>
          <p:cNvSpPr txBox="1">
            <a:spLocks/>
          </p:cNvSpPr>
          <p:nvPr/>
        </p:nvSpPr>
        <p:spPr>
          <a:xfrm>
            <a:off x="196849" y="4649403"/>
            <a:ext cx="8886825" cy="2259080"/>
          </a:xfrm>
          <a:prstGeom prst="rect">
            <a:avLst/>
          </a:prstGeom>
        </p:spPr>
        <p:txBody>
          <a:bodyPr vert="horz" lIns="91440" tIns="45720" rIns="91440" bIns="4572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r>
              <a:rPr lang="ja-JP" altLang="en-US" sz="1600" b="1" dirty="0">
                <a:latin typeface="HG丸ｺﾞｼｯｸM-PRO" panose="020F0600000000000000" pitchFamily="50" charset="-128"/>
                <a:ea typeface="HG丸ｺﾞｼｯｸM-PRO" panose="020F0600000000000000" pitchFamily="50" charset="-128"/>
              </a:rPr>
              <a:t>〇　災害時における宿泊施設の情報提供に関する協定</a:t>
            </a:r>
            <a:endParaRPr lang="en-US" altLang="ja-JP" sz="1600" b="1"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締結先：全国旅館ホテル生活衛生同業組合連合会（</a:t>
            </a:r>
            <a:r>
              <a:rPr lang="en-US" altLang="ja-JP" sz="1600" dirty="0">
                <a:latin typeface="HG丸ｺﾞｼｯｸM-PRO" panose="020F0600000000000000" pitchFamily="50" charset="-128"/>
                <a:ea typeface="HG丸ｺﾞｼｯｸM-PRO" panose="020F0600000000000000" pitchFamily="50" charset="-128"/>
              </a:rPr>
              <a:t>R1.6</a:t>
            </a:r>
            <a:r>
              <a:rPr lang="ja-JP" altLang="en-US" sz="1600" dirty="0">
                <a:latin typeface="HG丸ｺﾞｼｯｸM-PRO" panose="020F0600000000000000" pitchFamily="50" charset="-128"/>
                <a:ea typeface="HG丸ｺﾞｼｯｸM-PRO" panose="020F0600000000000000" pitchFamily="50" charset="-128"/>
              </a:rPr>
              <a:t>）</a:t>
            </a: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内　容：災害発生時において、応援活動を実施するに当たり必要とする宿泊場所の円滑な</a:t>
            </a: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確保等を目的として、日本水道協会会員の求めに応じ、被災地及び近隣地域に</a:t>
            </a:r>
            <a:r>
              <a:rPr lang="ja-JP" altLang="en-US" sz="1600" dirty="0" err="1">
                <a:latin typeface="HG丸ｺﾞｼｯｸM-PRO" panose="020F0600000000000000" pitchFamily="50" charset="-128"/>
                <a:ea typeface="HG丸ｺﾞｼｯｸM-PRO" panose="020F0600000000000000" pitchFamily="50" charset="-128"/>
              </a:rPr>
              <a:t>お</a:t>
            </a: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ける宿泊施設等の情報を迅速に収集・提供を行うことを定めたもの</a:t>
            </a:r>
          </a:p>
          <a:p>
            <a:pPr marL="0" indent="0">
              <a:buNone/>
            </a:pPr>
            <a:endParaRPr lang="ja-JP" altLang="en-US" sz="16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5857161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id="{3E6E3576-E2DF-4F29-8C72-935D4A6BB178}"/>
              </a:ext>
            </a:extLst>
          </p:cNvPr>
          <p:cNvSpPr>
            <a:spLocks noGrp="1" noChangeArrowheads="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B54F45D-DCBD-49E2-BE1F-9A77B2CF8D1E}" type="slidenum">
              <a:rPr lang="en-US" altLang="ja-JP" sz="1000" smtClean="0"/>
              <a:pPr>
                <a:spcBef>
                  <a:spcPct val="0"/>
                </a:spcBef>
                <a:buFontTx/>
                <a:buNone/>
              </a:pPr>
              <a:t>58</a:t>
            </a:fld>
            <a:endParaRPr lang="en-US" altLang="ja-JP" sz="1000" dirty="0"/>
          </a:p>
        </p:txBody>
      </p:sp>
      <p:sp>
        <p:nvSpPr>
          <p:cNvPr id="5" name="Rectangle 6">
            <a:extLst>
              <a:ext uri="{FF2B5EF4-FFF2-40B4-BE49-F238E27FC236}">
                <a16:creationId xmlns:a16="http://schemas.microsoft.com/office/drawing/2014/main" id="{FE5C6D69-929F-4EE0-A959-AA704F0679FD}"/>
              </a:ext>
            </a:extLst>
          </p:cNvPr>
          <p:cNvSpPr txBox="1">
            <a:spLocks noChangeArrowheads="1"/>
          </p:cNvSpPr>
          <p:nvPr/>
        </p:nvSpPr>
        <p:spPr>
          <a:xfrm>
            <a:off x="446788" y="2401191"/>
            <a:ext cx="8280920" cy="7540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3600" b="1" dirty="0">
                <a:solidFill>
                  <a:srgbClr val="002060"/>
                </a:solidFill>
                <a:latin typeface="メイリオ" pitchFamily="50" charset="-128"/>
                <a:ea typeface="メイリオ" pitchFamily="50" charset="-128"/>
                <a:cs typeface="メイリオ" pitchFamily="50" charset="-128"/>
              </a:rPr>
              <a:t>第２章　平常時における応急活動の準備</a:t>
            </a:r>
          </a:p>
        </p:txBody>
      </p:sp>
      <p:sp>
        <p:nvSpPr>
          <p:cNvPr id="6" name="Rectangle 1028">
            <a:extLst>
              <a:ext uri="{FF2B5EF4-FFF2-40B4-BE49-F238E27FC236}">
                <a16:creationId xmlns:a16="http://schemas.microsoft.com/office/drawing/2014/main" id="{49E14B0D-CA4C-40AD-A348-6F544BE22D83}"/>
              </a:ext>
            </a:extLst>
          </p:cNvPr>
          <p:cNvSpPr>
            <a:spLocks noChangeArrowheads="1"/>
          </p:cNvSpPr>
          <p:nvPr/>
        </p:nvSpPr>
        <p:spPr bwMode="auto">
          <a:xfrm>
            <a:off x="285750" y="2822117"/>
            <a:ext cx="8229600" cy="125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dirty="0">
                <a:solidFill>
                  <a:schemeClr val="tx2"/>
                </a:solidFill>
                <a:latin typeface="HG丸ｺﾞｼｯｸM-PRO" panose="020F0600000000000000" pitchFamily="50" charset="-128"/>
                <a:ea typeface="HG丸ｺﾞｼｯｸM-PRO" panose="020F0600000000000000" pitchFamily="50" charset="-128"/>
              </a:rPr>
              <a:t>     １．応急給水について（</a:t>
            </a:r>
            <a:r>
              <a:rPr lang="en-US" altLang="ja-JP" dirty="0">
                <a:solidFill>
                  <a:schemeClr val="tx2"/>
                </a:solidFill>
                <a:latin typeface="HG丸ｺﾞｼｯｸM-PRO" panose="020F0600000000000000" pitchFamily="50" charset="-128"/>
                <a:ea typeface="HG丸ｺﾞｼｯｸM-PRO" panose="020F0600000000000000" pitchFamily="50" charset="-128"/>
              </a:rPr>
              <a:t>P.</a:t>
            </a:r>
            <a:r>
              <a:rPr lang="ja-JP" altLang="en-US" dirty="0">
                <a:solidFill>
                  <a:schemeClr val="tx2"/>
                </a:solidFill>
                <a:latin typeface="HG丸ｺﾞｼｯｸM-PRO" panose="020F0600000000000000" pitchFamily="50" charset="-128"/>
                <a:ea typeface="HG丸ｺﾞｼｯｸM-PRO" panose="020F0600000000000000" pitchFamily="50" charset="-128"/>
              </a:rPr>
              <a:t>３４～５３）</a:t>
            </a:r>
          </a:p>
        </p:txBody>
      </p:sp>
      <p:sp>
        <p:nvSpPr>
          <p:cNvPr id="7" name="Rectangle 1028">
            <a:extLst>
              <a:ext uri="{FF2B5EF4-FFF2-40B4-BE49-F238E27FC236}">
                <a16:creationId xmlns:a16="http://schemas.microsoft.com/office/drawing/2014/main" id="{D63E7F9F-A71D-423D-BAC7-0DFEF4005371}"/>
              </a:ext>
            </a:extLst>
          </p:cNvPr>
          <p:cNvSpPr>
            <a:spLocks noChangeArrowheads="1"/>
          </p:cNvSpPr>
          <p:nvPr/>
        </p:nvSpPr>
        <p:spPr bwMode="auto">
          <a:xfrm>
            <a:off x="285750" y="3663657"/>
            <a:ext cx="8229600" cy="125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dirty="0">
                <a:solidFill>
                  <a:schemeClr val="tx2"/>
                </a:solidFill>
                <a:latin typeface="HG丸ｺﾞｼｯｸM-PRO" panose="020F0600000000000000" pitchFamily="50" charset="-128"/>
                <a:ea typeface="HG丸ｺﾞｼｯｸM-PRO" panose="020F0600000000000000" pitchFamily="50" charset="-128"/>
              </a:rPr>
              <a:t>     ２．応急復旧について（</a:t>
            </a:r>
            <a:r>
              <a:rPr lang="en-US" altLang="ja-JP" dirty="0">
                <a:solidFill>
                  <a:schemeClr val="tx2"/>
                </a:solidFill>
                <a:latin typeface="HG丸ｺﾞｼｯｸM-PRO" panose="020F0600000000000000" pitchFamily="50" charset="-128"/>
                <a:ea typeface="HG丸ｺﾞｼｯｸM-PRO" panose="020F0600000000000000" pitchFamily="50" charset="-128"/>
              </a:rPr>
              <a:t>P.</a:t>
            </a:r>
            <a:r>
              <a:rPr lang="ja-JP" altLang="en-US" dirty="0">
                <a:solidFill>
                  <a:schemeClr val="tx2"/>
                </a:solidFill>
                <a:latin typeface="HG丸ｺﾞｼｯｸM-PRO" panose="020F0600000000000000" pitchFamily="50" charset="-128"/>
                <a:ea typeface="HG丸ｺﾞｼｯｸM-PRO" panose="020F0600000000000000" pitchFamily="50" charset="-128"/>
              </a:rPr>
              <a:t>５４～６７）</a:t>
            </a:r>
          </a:p>
        </p:txBody>
      </p:sp>
      <p:sp>
        <p:nvSpPr>
          <p:cNvPr id="9" name="Rectangle 1028">
            <a:extLst>
              <a:ext uri="{FF2B5EF4-FFF2-40B4-BE49-F238E27FC236}">
                <a16:creationId xmlns:a16="http://schemas.microsoft.com/office/drawing/2014/main" id="{F200C369-3DD5-4AAA-8768-615F8F04E579}"/>
              </a:ext>
            </a:extLst>
          </p:cNvPr>
          <p:cNvSpPr>
            <a:spLocks noChangeArrowheads="1"/>
          </p:cNvSpPr>
          <p:nvPr/>
        </p:nvSpPr>
        <p:spPr bwMode="auto">
          <a:xfrm>
            <a:off x="285750" y="4501757"/>
            <a:ext cx="8229600" cy="125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dirty="0">
                <a:solidFill>
                  <a:schemeClr val="tx2"/>
                </a:solidFill>
                <a:latin typeface="HG丸ｺﾞｼｯｸM-PRO" panose="020F0600000000000000" pitchFamily="50" charset="-128"/>
                <a:ea typeface="HG丸ｺﾞｼｯｸM-PRO" panose="020F0600000000000000" pitchFamily="50" charset="-128"/>
              </a:rPr>
              <a:t>     </a:t>
            </a:r>
          </a:p>
        </p:txBody>
      </p:sp>
      <p:sp>
        <p:nvSpPr>
          <p:cNvPr id="8" name="フッター プレースホルダー 1">
            <a:extLst>
              <a:ext uri="{FF2B5EF4-FFF2-40B4-BE49-F238E27FC236}">
                <a16:creationId xmlns:a16="http://schemas.microsoft.com/office/drawing/2014/main" id="{112CA388-CC52-480E-93CD-779A6F5B420C}"/>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23971578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id="{3E6E3576-E2DF-4F29-8C72-935D4A6BB178}"/>
              </a:ext>
            </a:extLst>
          </p:cNvPr>
          <p:cNvSpPr>
            <a:spLocks noGrp="1" noChangeArrowheads="1"/>
          </p:cNvSpPr>
          <p:nvPr>
            <p:ph type="sldNum" sz="quarter" idx="12"/>
          </p:nvPr>
        </p:nvSpPr>
        <p:spPr>
          <a:xfrm>
            <a:off x="6804248" y="6381328"/>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B54F45D-DCBD-49E2-BE1F-9A77B2CF8D1E}" type="slidenum">
              <a:rPr lang="en-US" altLang="ja-JP" sz="1000" smtClean="0">
                <a:latin typeface="HG丸ｺﾞｼｯｸM-PRO" panose="020F0600000000000000" pitchFamily="50" charset="-128"/>
                <a:ea typeface="HG丸ｺﾞｼｯｸM-PRO" panose="020F0600000000000000" pitchFamily="50" charset="-128"/>
              </a:rPr>
              <a:pPr>
                <a:spcBef>
                  <a:spcPct val="0"/>
                </a:spcBef>
                <a:buFontTx/>
                <a:buNone/>
              </a:pPr>
              <a:t>59</a:t>
            </a:fld>
            <a:endParaRPr lang="en-US" altLang="ja-JP" sz="1000">
              <a:latin typeface="HG丸ｺﾞｼｯｸM-PRO" panose="020F0600000000000000" pitchFamily="50" charset="-128"/>
              <a:ea typeface="HG丸ｺﾞｼｯｸM-PRO" panose="020F0600000000000000" pitchFamily="50" charset="-128"/>
            </a:endParaRPr>
          </a:p>
        </p:txBody>
      </p:sp>
      <p:sp>
        <p:nvSpPr>
          <p:cNvPr id="5" name="Rectangle 6">
            <a:extLst>
              <a:ext uri="{FF2B5EF4-FFF2-40B4-BE49-F238E27FC236}">
                <a16:creationId xmlns:a16="http://schemas.microsoft.com/office/drawing/2014/main" id="{FE5C6D69-929F-4EE0-A959-AA704F0679FD}"/>
              </a:ext>
            </a:extLst>
          </p:cNvPr>
          <p:cNvSpPr txBox="1">
            <a:spLocks noChangeArrowheads="1"/>
          </p:cNvSpPr>
          <p:nvPr/>
        </p:nvSpPr>
        <p:spPr>
          <a:xfrm>
            <a:off x="201130" y="418692"/>
            <a:ext cx="8353425" cy="7540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800" b="1" dirty="0">
                <a:solidFill>
                  <a:srgbClr val="002060"/>
                </a:solidFill>
                <a:latin typeface="HG丸ｺﾞｼｯｸM-PRO" panose="020F0600000000000000" pitchFamily="50" charset="-128"/>
                <a:ea typeface="HG丸ｺﾞｼｯｸM-PRO" panose="020F0600000000000000" pitchFamily="50" charset="-128"/>
                <a:cs typeface="メイリオ" pitchFamily="50" charset="-128"/>
              </a:rPr>
              <a:t>第２章　平常時における応急活動の準備</a:t>
            </a:r>
          </a:p>
        </p:txBody>
      </p:sp>
      <p:sp>
        <p:nvSpPr>
          <p:cNvPr id="6" name="Text Box 5">
            <a:extLst>
              <a:ext uri="{FF2B5EF4-FFF2-40B4-BE49-F238E27FC236}">
                <a16:creationId xmlns:a16="http://schemas.microsoft.com/office/drawing/2014/main" id="{8CF1B6A7-5530-4941-8485-EC7FA173C903}"/>
              </a:ext>
            </a:extLst>
          </p:cNvPr>
          <p:cNvSpPr txBox="1">
            <a:spLocks noChangeArrowheads="1"/>
          </p:cNvSpPr>
          <p:nvPr/>
        </p:nvSpPr>
        <p:spPr bwMode="auto">
          <a:xfrm>
            <a:off x="366001" y="1290217"/>
            <a:ext cx="8353425" cy="3240360"/>
          </a:xfrm>
          <a:prstGeom prst="rect">
            <a:avLst/>
          </a:prstGeom>
          <a:solidFill>
            <a:srgbClr val="FFFF99"/>
          </a:solidFill>
          <a:ln w="9525">
            <a:solidFill>
              <a:schemeClr val="tx1"/>
            </a:solidFill>
            <a:miter lim="800000"/>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発災後の応援又は応援受入を想定して、迅速かつ円滑な応急対策活動を実施できるよう、平常時より応急体制、「応急活動マニュアル等」について検討し、整備しておく</a:t>
            </a:r>
            <a:endParaRPr lang="en-US" altLang="ja-JP" sz="2000" dirty="0">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実状に即すため平常時の各種訓練等を踏まえて、少なくとも年一回は見直す</a:t>
            </a:r>
            <a:endParaRPr lang="en-US" altLang="ja-JP" sz="2000" dirty="0">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応急給水・応急復旧に必要な水量を確保するため、配水池の耐震化、緊急遮断弁の設置等を計画的に進める</a:t>
            </a:r>
            <a:endParaRPr lang="en-US" altLang="ja-JP" sz="2000" dirty="0">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配水池等の運用に当たっては、可能な範囲で高水位を保つなど、災害時に備える</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8" name="Text Box 5">
            <a:extLst>
              <a:ext uri="{FF2B5EF4-FFF2-40B4-BE49-F238E27FC236}">
                <a16:creationId xmlns:a16="http://schemas.microsoft.com/office/drawing/2014/main" id="{D8F09457-5AAF-456E-A457-4079E31DF1BE}"/>
              </a:ext>
            </a:extLst>
          </p:cNvPr>
          <p:cNvSpPr txBox="1">
            <a:spLocks noChangeArrowheads="1"/>
          </p:cNvSpPr>
          <p:nvPr/>
        </p:nvSpPr>
        <p:spPr bwMode="auto">
          <a:xfrm>
            <a:off x="230415" y="4635550"/>
            <a:ext cx="8683169"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dirty="0">
                <a:latin typeface="HG丸ｺﾞｼｯｸM-PRO" panose="020F0600000000000000" pitchFamily="50" charset="-128"/>
                <a:ea typeface="HG丸ｺﾞｼｯｸM-PRO" panose="020F0600000000000000" pitchFamily="50" charset="-128"/>
              </a:rPr>
              <a:t>＜ポイント＞</a:t>
            </a:r>
            <a:endParaRPr lang="en-US" altLang="ja-JP" sz="1800" dirty="0">
              <a:latin typeface="HG丸ｺﾞｼｯｸM-PRO" panose="020F0600000000000000" pitchFamily="50" charset="-128"/>
              <a:ea typeface="HG丸ｺﾞｼｯｸM-PRO" panose="020F0600000000000000" pitchFamily="50" charset="-128"/>
            </a:endParaRPr>
          </a:p>
          <a:p>
            <a:pPr>
              <a:spcBef>
                <a:spcPct val="50000"/>
              </a:spcBef>
              <a:buNone/>
            </a:pPr>
            <a:r>
              <a:rPr lang="ja-JP" altLang="en-US" sz="1800" b="0" dirty="0">
                <a:latin typeface="HG丸ｺﾞｼｯｸM-PRO" panose="020F0600000000000000" pitchFamily="50" charset="-128"/>
                <a:ea typeface="HG丸ｺﾞｼｯｸM-PRO" panose="020F0600000000000000" pitchFamily="50" charset="-128"/>
              </a:rPr>
              <a:t>　</a:t>
            </a:r>
            <a:r>
              <a:rPr lang="ja-JP" altLang="en-US" sz="1800" dirty="0">
                <a:latin typeface="HG丸ｺﾞｼｯｸM-PRO" panose="020F0600000000000000" pitchFamily="50" charset="-128"/>
                <a:ea typeface="HG丸ｺﾞｼｯｸM-PRO" panose="020F0600000000000000" pitchFamily="50" charset="-128"/>
              </a:rPr>
              <a:t>・防災担当部局と協力し、井戸水や地下水など生活用水の確保、行政防災無線</a:t>
            </a:r>
            <a:endParaRPr lang="en-US" altLang="ja-JP" sz="1800" dirty="0">
              <a:latin typeface="HG丸ｺﾞｼｯｸM-PRO" panose="020F0600000000000000" pitchFamily="50" charset="-128"/>
              <a:ea typeface="HG丸ｺﾞｼｯｸM-PRO" panose="020F0600000000000000" pitchFamily="50" charset="-128"/>
            </a:endParaRPr>
          </a:p>
          <a:p>
            <a:pPr>
              <a:spcBef>
                <a:spcPct val="50000"/>
              </a:spcBef>
              <a:buNone/>
            </a:pPr>
            <a:r>
              <a:rPr lang="ja-JP" altLang="en-US" sz="1800" dirty="0">
                <a:latin typeface="HG丸ｺﾞｼｯｸM-PRO" panose="020F0600000000000000" pitchFamily="50" charset="-128"/>
                <a:ea typeface="HG丸ｺﾞｼｯｸM-PRO" panose="020F0600000000000000" pitchFamily="50" charset="-128"/>
              </a:rPr>
              <a:t>　　など情報収集手段の確保についても調整しておく</a:t>
            </a:r>
            <a:endParaRPr lang="en-US" altLang="ja-JP" sz="1800" dirty="0">
              <a:latin typeface="HG丸ｺﾞｼｯｸM-PRO" panose="020F0600000000000000" pitchFamily="50" charset="-128"/>
              <a:ea typeface="HG丸ｺﾞｼｯｸM-PRO" panose="020F0600000000000000" pitchFamily="50" charset="-128"/>
            </a:endParaRPr>
          </a:p>
          <a:p>
            <a:pPr>
              <a:spcBef>
                <a:spcPct val="50000"/>
              </a:spcBef>
              <a:buNone/>
            </a:pPr>
            <a:r>
              <a:rPr lang="ja-JP" altLang="en-US" sz="1800" b="0" dirty="0">
                <a:latin typeface="HG丸ｺﾞｼｯｸM-PRO" panose="020F0600000000000000" pitchFamily="50" charset="-128"/>
                <a:ea typeface="HG丸ｺﾞｼｯｸM-PRO" panose="020F0600000000000000" pitchFamily="50" charset="-128"/>
              </a:rPr>
              <a:t>　・</a:t>
            </a:r>
            <a:r>
              <a:rPr lang="en-US" altLang="ja-JP" sz="1800" dirty="0">
                <a:latin typeface="HG丸ｺﾞｼｯｸM-PRO" panose="020F0600000000000000" pitchFamily="50" charset="-128"/>
                <a:ea typeface="HG丸ｺﾞｼｯｸM-PRO" panose="020F0600000000000000" pitchFamily="50" charset="-128"/>
              </a:rPr>
              <a:t>BCP</a:t>
            </a:r>
            <a:r>
              <a:rPr lang="ja-JP" altLang="en-US" sz="1800" dirty="0">
                <a:latin typeface="HG丸ｺﾞｼｯｸM-PRO" panose="020F0600000000000000" pitchFamily="50" charset="-128"/>
                <a:ea typeface="HG丸ｺﾞｼｯｸM-PRO" panose="020F0600000000000000" pitchFamily="50" charset="-128"/>
              </a:rPr>
              <a:t>（事業継続計画）作成済みの水道事業体は、応急活動との整合性を図る</a:t>
            </a:r>
            <a:endParaRPr lang="en-US" altLang="ja-JP" sz="1800" b="0" dirty="0">
              <a:latin typeface="HG丸ｺﾞｼｯｸM-PRO" panose="020F0600000000000000" pitchFamily="50" charset="-128"/>
              <a:ea typeface="HG丸ｺﾞｼｯｸM-PRO" panose="020F0600000000000000" pitchFamily="50" charset="-128"/>
            </a:endParaRPr>
          </a:p>
        </p:txBody>
      </p:sp>
      <p:sp>
        <p:nvSpPr>
          <p:cNvPr id="7" name="フッター プレースホルダー 1">
            <a:extLst>
              <a:ext uri="{FF2B5EF4-FFF2-40B4-BE49-F238E27FC236}">
                <a16:creationId xmlns:a16="http://schemas.microsoft.com/office/drawing/2014/main" id="{2961C626-84B8-4422-AE95-05CC8AA03452}"/>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
        <p:nvSpPr>
          <p:cNvPr id="9" name="Rectangle 2">
            <a:extLst>
              <a:ext uri="{FF2B5EF4-FFF2-40B4-BE49-F238E27FC236}">
                <a16:creationId xmlns:a16="http://schemas.microsoft.com/office/drawing/2014/main" id="{6C1BA967-40CC-4B86-AAD5-0987C98B9800}"/>
              </a:ext>
            </a:extLst>
          </p:cNvPr>
          <p:cNvSpPr txBox="1">
            <a:spLocks noChangeArrowheads="1"/>
          </p:cNvSpPr>
          <p:nvPr/>
        </p:nvSpPr>
        <p:spPr bwMode="auto">
          <a:xfrm>
            <a:off x="7451725" y="28041"/>
            <a:ext cx="16922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手引き </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P.33》</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　</a:t>
            </a:r>
          </a:p>
        </p:txBody>
      </p:sp>
    </p:spTree>
    <p:extLst>
      <p:ext uri="{BB962C8B-B14F-4D97-AF65-F5344CB8AC3E}">
        <p14:creationId xmlns:p14="http://schemas.microsoft.com/office/powerpoint/2010/main" val="3016126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510379" y="861524"/>
            <a:ext cx="8308032" cy="5801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2075" tIns="46038" rIns="92075" bIns="46038">
            <a:spAutoFit/>
          </a:bodyPr>
          <a:lstStyle>
            <a:lvl1pPr>
              <a:spcBef>
                <a:spcPct val="20000"/>
              </a:spcBef>
              <a:buClr>
                <a:schemeClr val="tx2"/>
              </a:buClr>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lr>
                <a:schemeClr val="folHlink"/>
              </a:buClr>
              <a:buChar char="•"/>
              <a:defRPr kumimoji="1" sz="3200">
                <a:solidFill>
                  <a:schemeClr val="tx1"/>
                </a:solidFill>
                <a:latin typeface="Times New Roman" pitchFamily="18" charset="0"/>
                <a:ea typeface="ＭＳ Ｐゴシック" pitchFamily="50" charset="-128"/>
              </a:defRPr>
            </a:lvl2pPr>
            <a:lvl3pPr marL="1143000" indent="-228600">
              <a:spcBef>
                <a:spcPct val="20000"/>
              </a:spcBef>
              <a:buClr>
                <a:schemeClr val="tx2"/>
              </a:buClr>
              <a:buChar char="•"/>
              <a:defRPr kumimoji="1" sz="32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sz="3200">
                <a:solidFill>
                  <a:schemeClr val="tx1"/>
                </a:solidFill>
                <a:latin typeface="Times New Roman" pitchFamily="18" charset="0"/>
                <a:ea typeface="ＭＳ Ｐゴシック" pitchFamily="50" charset="-128"/>
              </a:defRPr>
            </a:lvl4pPr>
            <a:lvl5pPr marL="2057400" indent="-228600">
              <a:spcBef>
                <a:spcPct val="20000"/>
              </a:spcBef>
              <a:buClr>
                <a:schemeClr val="tx1"/>
              </a:buClr>
              <a:buChar char="•"/>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tx1"/>
              </a:buClr>
              <a:buChar char="•"/>
              <a:defRPr kumimoji="1" sz="3200">
                <a:solidFill>
                  <a:schemeClr val="tx1"/>
                </a:solidFill>
                <a:latin typeface="Times New Roman" pitchFamily="18" charset="0"/>
                <a:ea typeface="ＭＳ Ｐゴシック" pitchFamily="50" charset="-128"/>
              </a:defRPr>
            </a:lvl9pPr>
          </a:lstStyle>
          <a:p>
            <a:pPr eaLnBrk="1" hangingPunct="1">
              <a:lnSpc>
                <a:spcPct val="0"/>
              </a:lnSpc>
              <a:spcBef>
                <a:spcPct val="60000"/>
              </a:spcBef>
              <a:spcAft>
                <a:spcPts val="1200"/>
              </a:spcAft>
              <a:buClrTx/>
              <a:buNone/>
            </a:pPr>
            <a:endParaRPr lang="en-US" altLang="ja-JP" sz="2000" b="1" dirty="0">
              <a:solidFill>
                <a:srgbClr val="002060"/>
              </a:solidFill>
              <a:latin typeface="HG丸ｺﾞｼｯｸM-PRO" panose="020F0600000000000000" pitchFamily="50" charset="-128"/>
              <a:ea typeface="HG丸ｺﾞｼｯｸM-PRO" panose="020F0600000000000000" pitchFamily="50" charset="-128"/>
            </a:endParaRPr>
          </a:p>
          <a:p>
            <a:pPr eaLnBrk="1" hangingPunct="1">
              <a:lnSpc>
                <a:spcPct val="0"/>
              </a:lnSpc>
              <a:spcBef>
                <a:spcPct val="60000"/>
              </a:spcBef>
              <a:spcAft>
                <a:spcPts val="1200"/>
              </a:spcAft>
              <a:buClrTx/>
              <a:buNone/>
            </a:pPr>
            <a:r>
              <a:rPr lang="ja-JP" altLang="en-US" sz="2400" b="1" dirty="0">
                <a:solidFill>
                  <a:srgbClr val="FF0066"/>
                </a:solidFill>
                <a:latin typeface="HG丸ｺﾞｼｯｸM-PRO" panose="020F0600000000000000" pitchFamily="50" charset="-128"/>
                <a:ea typeface="HG丸ｺﾞｼｯｸM-PRO" panose="020F0600000000000000" pitchFamily="50" charset="-128"/>
              </a:rPr>
              <a:t>第１章　相互応援の一般事項</a:t>
            </a:r>
            <a:endParaRPr lang="en-US" altLang="ja-JP" sz="2400" b="1" dirty="0">
              <a:solidFill>
                <a:srgbClr val="FF0066"/>
              </a:solidFill>
              <a:latin typeface="HG丸ｺﾞｼｯｸM-PRO" panose="020F0600000000000000" pitchFamily="50" charset="-128"/>
              <a:ea typeface="HG丸ｺﾞｼｯｸM-PRO" panose="020F0600000000000000" pitchFamily="50" charset="-128"/>
            </a:endParaRPr>
          </a:p>
          <a:p>
            <a:pPr marL="342900" indent="-342900">
              <a:lnSpc>
                <a:spcPct val="0"/>
              </a:lnSpc>
              <a:spcBef>
                <a:spcPct val="60000"/>
              </a:spcBef>
              <a:spcAft>
                <a:spcPts val="1200"/>
              </a:spcAft>
              <a:buClrTx/>
              <a:buFont typeface="Wingdings" panose="05000000000000000000" pitchFamily="2" charset="2"/>
              <a:buChar char="Ø"/>
            </a:pPr>
            <a:r>
              <a:rPr lang="ja-JP" altLang="en-US" sz="1800" dirty="0">
                <a:solidFill>
                  <a:srgbClr val="FF0066"/>
                </a:solidFill>
                <a:latin typeface="HG丸ｺﾞｼｯｸM-PRO" panose="020F0600000000000000" pitchFamily="50" charset="-128"/>
                <a:ea typeface="HG丸ｺﾞｼｯｸM-PRO" panose="020F0600000000000000" pitchFamily="50" charset="-128"/>
              </a:rPr>
              <a:t>情報連絡・応援要請のルール、応援体制と役割、費用負担の考え方　等</a:t>
            </a:r>
            <a:endParaRPr lang="en-US" altLang="ja-JP" sz="1800" dirty="0">
              <a:solidFill>
                <a:srgbClr val="FF0066"/>
              </a:solidFill>
              <a:latin typeface="HG丸ｺﾞｼｯｸM-PRO" panose="020F0600000000000000" pitchFamily="50" charset="-128"/>
              <a:ea typeface="HG丸ｺﾞｼｯｸM-PRO" panose="020F0600000000000000" pitchFamily="50" charset="-128"/>
            </a:endParaRPr>
          </a:p>
          <a:p>
            <a:pPr eaLnBrk="1" hangingPunct="1">
              <a:lnSpc>
                <a:spcPct val="0"/>
              </a:lnSpc>
              <a:spcBef>
                <a:spcPct val="60000"/>
              </a:spcBef>
              <a:spcAft>
                <a:spcPts val="1200"/>
              </a:spcAft>
              <a:buClrTx/>
              <a:buFontTx/>
              <a:buNone/>
            </a:pPr>
            <a:endParaRPr lang="en-US" altLang="ja-JP" sz="2400" b="1" dirty="0">
              <a:solidFill>
                <a:srgbClr val="002060"/>
              </a:solidFill>
              <a:latin typeface="HG丸ｺﾞｼｯｸM-PRO" panose="020F0600000000000000" pitchFamily="50" charset="-128"/>
              <a:ea typeface="HG丸ｺﾞｼｯｸM-PRO" panose="020F0600000000000000" pitchFamily="50" charset="-128"/>
            </a:endParaRPr>
          </a:p>
          <a:p>
            <a:pPr eaLnBrk="1" hangingPunct="1">
              <a:lnSpc>
                <a:spcPct val="0"/>
              </a:lnSpc>
              <a:spcBef>
                <a:spcPct val="60000"/>
              </a:spcBef>
              <a:spcAft>
                <a:spcPts val="1200"/>
              </a:spcAft>
              <a:buClrTx/>
              <a:buFontTx/>
              <a:buNone/>
            </a:pPr>
            <a:r>
              <a:rPr lang="ja-JP" altLang="en-US" sz="2400" b="1" dirty="0">
                <a:solidFill>
                  <a:srgbClr val="002060"/>
                </a:solidFill>
                <a:latin typeface="HG丸ｺﾞｼｯｸM-PRO" panose="020F0600000000000000" pitchFamily="50" charset="-128"/>
                <a:ea typeface="HG丸ｺﾞｼｯｸM-PRO" panose="020F0600000000000000" pitchFamily="50" charset="-128"/>
              </a:rPr>
              <a:t>第２章　平常時における応急活動の準備</a:t>
            </a:r>
            <a:endParaRPr lang="en-US" altLang="ja-JP" sz="2800" b="1" dirty="0">
              <a:solidFill>
                <a:srgbClr val="002060"/>
              </a:solidFill>
              <a:latin typeface="HG丸ｺﾞｼｯｸM-PRO" panose="020F0600000000000000" pitchFamily="50" charset="-128"/>
              <a:ea typeface="HG丸ｺﾞｼｯｸM-PRO" panose="020F0600000000000000" pitchFamily="50" charset="-128"/>
            </a:endParaRPr>
          </a:p>
          <a:p>
            <a:pPr marL="342900" indent="-342900">
              <a:lnSpc>
                <a:spcPct val="0"/>
              </a:lnSpc>
              <a:spcBef>
                <a:spcPct val="60000"/>
              </a:spcBef>
              <a:spcAft>
                <a:spcPts val="1200"/>
              </a:spcAft>
              <a:buClrTx/>
              <a:buFont typeface="Wingdings" panose="05000000000000000000" pitchFamily="2" charset="2"/>
              <a:buChar char="Ø"/>
            </a:pPr>
            <a:r>
              <a:rPr lang="ja-JP" altLang="en-US" sz="1800" dirty="0">
                <a:solidFill>
                  <a:srgbClr val="002060"/>
                </a:solidFill>
                <a:latin typeface="HG丸ｺﾞｼｯｸM-PRO" panose="020F0600000000000000" pitchFamily="50" charset="-128"/>
                <a:ea typeface="HG丸ｺﾞｼｯｸM-PRO" panose="020F0600000000000000" pitchFamily="50" charset="-128"/>
              </a:rPr>
              <a:t>応急活動マニュアルの整備、資機材等の準備、応援隊の受入体制　等</a:t>
            </a:r>
            <a:endParaRPr lang="en-US" altLang="ja-JP" sz="1800" dirty="0">
              <a:solidFill>
                <a:srgbClr val="002060"/>
              </a:solidFill>
              <a:latin typeface="HG丸ｺﾞｼｯｸM-PRO" panose="020F0600000000000000" pitchFamily="50" charset="-128"/>
              <a:ea typeface="HG丸ｺﾞｼｯｸM-PRO" panose="020F0600000000000000" pitchFamily="50" charset="-128"/>
            </a:endParaRPr>
          </a:p>
          <a:p>
            <a:pPr eaLnBrk="1" hangingPunct="1">
              <a:lnSpc>
                <a:spcPct val="0"/>
              </a:lnSpc>
              <a:spcBef>
                <a:spcPct val="60000"/>
              </a:spcBef>
              <a:spcAft>
                <a:spcPts val="1200"/>
              </a:spcAft>
              <a:buClrTx/>
              <a:buFontTx/>
              <a:buNone/>
            </a:pPr>
            <a:r>
              <a:rPr lang="ja-JP" altLang="en-US" sz="2400" b="1" dirty="0">
                <a:solidFill>
                  <a:srgbClr val="002060"/>
                </a:solidFill>
                <a:latin typeface="HG丸ｺﾞｼｯｸM-PRO" panose="020F0600000000000000" pitchFamily="50" charset="-128"/>
                <a:ea typeface="HG丸ｺﾞｼｯｸM-PRO" panose="020F0600000000000000" pitchFamily="50" charset="-128"/>
              </a:rPr>
              <a:t>第３章災害時における応急活動の実施</a:t>
            </a:r>
            <a:endParaRPr lang="en-US" altLang="ja-JP" sz="2400" b="1" dirty="0">
              <a:solidFill>
                <a:srgbClr val="002060"/>
              </a:solidFill>
              <a:latin typeface="HG丸ｺﾞｼｯｸM-PRO" panose="020F0600000000000000" pitchFamily="50" charset="-128"/>
              <a:ea typeface="HG丸ｺﾞｼｯｸM-PRO" panose="020F0600000000000000" pitchFamily="50" charset="-128"/>
            </a:endParaRPr>
          </a:p>
          <a:p>
            <a:pPr marL="342900" indent="-342900">
              <a:lnSpc>
                <a:spcPct val="0"/>
              </a:lnSpc>
              <a:spcBef>
                <a:spcPct val="60000"/>
              </a:spcBef>
              <a:spcAft>
                <a:spcPts val="1200"/>
              </a:spcAft>
              <a:buClrTx/>
              <a:buFont typeface="Wingdings" panose="05000000000000000000" pitchFamily="2" charset="2"/>
              <a:buChar char="Ø"/>
            </a:pPr>
            <a:r>
              <a:rPr lang="ja-JP" altLang="en-US" sz="1800" dirty="0">
                <a:solidFill>
                  <a:srgbClr val="002060"/>
                </a:solidFill>
                <a:latin typeface="HG丸ｺﾞｼｯｸM-PRO" panose="020F0600000000000000" pitchFamily="50" charset="-128"/>
                <a:ea typeface="HG丸ｺﾞｼｯｸM-PRO" panose="020F0600000000000000" pitchFamily="50" charset="-128"/>
              </a:rPr>
              <a:t>応急活動の作業方針、応急活動の準備、技術支援事例　等</a:t>
            </a:r>
            <a:endParaRPr lang="en-US" altLang="ja-JP" sz="1800" dirty="0">
              <a:solidFill>
                <a:srgbClr val="002060"/>
              </a:solidFill>
              <a:latin typeface="HG丸ｺﾞｼｯｸM-PRO" panose="020F0600000000000000" pitchFamily="50" charset="-128"/>
              <a:ea typeface="HG丸ｺﾞｼｯｸM-PRO" panose="020F0600000000000000" pitchFamily="50" charset="-128"/>
            </a:endParaRPr>
          </a:p>
          <a:p>
            <a:pPr>
              <a:lnSpc>
                <a:spcPct val="0"/>
              </a:lnSpc>
              <a:spcBef>
                <a:spcPct val="60000"/>
              </a:spcBef>
              <a:spcAft>
                <a:spcPts val="1200"/>
              </a:spcAft>
              <a:buClrTx/>
              <a:buNone/>
            </a:pPr>
            <a:r>
              <a:rPr lang="ja-JP" altLang="en-US" sz="2400" b="1" dirty="0">
                <a:solidFill>
                  <a:srgbClr val="002060"/>
                </a:solidFill>
                <a:latin typeface="HG丸ｺﾞｼｯｸM-PRO" panose="020F0600000000000000" pitchFamily="50" charset="-128"/>
                <a:ea typeface="HG丸ｺﾞｼｯｸM-PRO" panose="020F0600000000000000" pitchFamily="50" charset="-128"/>
              </a:rPr>
              <a:t>　　　　　　　　</a:t>
            </a:r>
            <a:r>
              <a:rPr lang="ja-JP" altLang="en-US" sz="1800" b="1" dirty="0">
                <a:solidFill>
                  <a:srgbClr val="002060"/>
                </a:solidFill>
                <a:latin typeface="HG丸ｺﾞｼｯｸM-PRO" panose="020F0600000000000000" pitchFamily="50" charset="-128"/>
                <a:ea typeface="HG丸ｺﾞｼｯｸM-PRO" panose="020F0600000000000000" pitchFamily="50" charset="-128"/>
              </a:rPr>
              <a:t>（</a:t>
            </a:r>
            <a:r>
              <a:rPr lang="ja-JP" altLang="en-US" sz="1800" dirty="0">
                <a:solidFill>
                  <a:srgbClr val="002060"/>
                </a:solidFill>
                <a:latin typeface="HG丸ｺﾞｼｯｸM-PRO" panose="020F0600000000000000" pitchFamily="50" charset="-128"/>
                <a:ea typeface="HG丸ｺﾞｼｯｸM-PRO" panose="020F0600000000000000" pitchFamily="50" charset="-128"/>
              </a:rPr>
              <a:t>⇒</a:t>
            </a:r>
            <a:r>
              <a:rPr lang="en-US" altLang="ja-JP" sz="1800" dirty="0">
                <a:solidFill>
                  <a:srgbClr val="002060"/>
                </a:solidFill>
                <a:latin typeface="HG丸ｺﾞｼｯｸM-PRO" panose="020F0600000000000000" pitchFamily="50" charset="-128"/>
                <a:ea typeface="HG丸ｺﾞｼｯｸM-PRO" panose="020F0600000000000000" pitchFamily="50" charset="-128"/>
              </a:rPr>
              <a:t>【</a:t>
            </a:r>
            <a:r>
              <a:rPr lang="ja-JP" altLang="en-US" sz="1800" dirty="0">
                <a:solidFill>
                  <a:srgbClr val="002060"/>
                </a:solidFill>
                <a:latin typeface="HG丸ｺﾞｼｯｸM-PRO" panose="020F0600000000000000" pitchFamily="50" charset="-128"/>
                <a:ea typeface="HG丸ｺﾞｼｯｸM-PRO" panose="020F0600000000000000" pitchFamily="50" charset="-128"/>
              </a:rPr>
              <a:t>応急給水・応急復旧・技術支援編</a:t>
            </a:r>
            <a:r>
              <a:rPr lang="en-US" altLang="ja-JP" sz="1800" dirty="0">
                <a:solidFill>
                  <a:srgbClr val="002060"/>
                </a:solidFill>
                <a:latin typeface="HG丸ｺﾞｼｯｸM-PRO" panose="020F0600000000000000" pitchFamily="50" charset="-128"/>
                <a:ea typeface="HG丸ｺﾞｼｯｸM-PRO" panose="020F0600000000000000" pitchFamily="50" charset="-128"/>
              </a:rPr>
              <a:t>】</a:t>
            </a:r>
            <a:r>
              <a:rPr lang="ja-JP" altLang="en-US" sz="1800" dirty="0">
                <a:solidFill>
                  <a:srgbClr val="002060"/>
                </a:solidFill>
                <a:latin typeface="HG丸ｺﾞｼｯｸM-PRO" panose="020F0600000000000000" pitchFamily="50" charset="-128"/>
                <a:ea typeface="HG丸ｺﾞｼｯｸM-PRO" panose="020F0600000000000000" pitchFamily="50" charset="-128"/>
              </a:rPr>
              <a:t>を参照）</a:t>
            </a:r>
          </a:p>
          <a:p>
            <a:pPr eaLnBrk="1" hangingPunct="1">
              <a:lnSpc>
                <a:spcPct val="0"/>
              </a:lnSpc>
              <a:spcBef>
                <a:spcPct val="60000"/>
              </a:spcBef>
              <a:spcAft>
                <a:spcPts val="1200"/>
              </a:spcAft>
              <a:buClrTx/>
              <a:buFontTx/>
              <a:buNone/>
            </a:pPr>
            <a:endParaRPr lang="en-US" altLang="ja-JP" sz="2400" b="1" dirty="0">
              <a:solidFill>
                <a:srgbClr val="FF0066"/>
              </a:solidFill>
              <a:latin typeface="HG丸ｺﾞｼｯｸM-PRO" panose="020F0600000000000000" pitchFamily="50" charset="-128"/>
              <a:ea typeface="HG丸ｺﾞｼｯｸM-PRO" panose="020F0600000000000000" pitchFamily="50" charset="-128"/>
            </a:endParaRPr>
          </a:p>
          <a:p>
            <a:pPr eaLnBrk="1" hangingPunct="1">
              <a:lnSpc>
                <a:spcPct val="0"/>
              </a:lnSpc>
              <a:spcBef>
                <a:spcPct val="60000"/>
              </a:spcBef>
              <a:spcAft>
                <a:spcPts val="1200"/>
              </a:spcAft>
              <a:buClrTx/>
              <a:buFontTx/>
              <a:buNone/>
            </a:pPr>
            <a:r>
              <a:rPr lang="ja-JP" altLang="en-US" sz="2400" b="1" dirty="0">
                <a:solidFill>
                  <a:srgbClr val="FF0066"/>
                </a:solidFill>
                <a:latin typeface="HG丸ｺﾞｼｯｸM-PRO" panose="020F0600000000000000" pitchFamily="50" charset="-128"/>
                <a:ea typeface="HG丸ｺﾞｼｯｸM-PRO" panose="020F0600000000000000" pitchFamily="50" charset="-128"/>
              </a:rPr>
              <a:t>第４章　教育・訓練</a:t>
            </a:r>
            <a:endParaRPr lang="en-US" altLang="ja-JP" sz="2400" b="1" dirty="0">
              <a:solidFill>
                <a:srgbClr val="FF0066"/>
              </a:solidFill>
              <a:latin typeface="HG丸ｺﾞｼｯｸM-PRO" panose="020F0600000000000000" pitchFamily="50" charset="-128"/>
              <a:ea typeface="HG丸ｺﾞｼｯｸM-PRO" panose="020F0600000000000000" pitchFamily="50" charset="-128"/>
            </a:endParaRPr>
          </a:p>
          <a:p>
            <a:pPr marL="342900" indent="-342900">
              <a:lnSpc>
                <a:spcPct val="0"/>
              </a:lnSpc>
              <a:spcBef>
                <a:spcPct val="60000"/>
              </a:spcBef>
              <a:spcAft>
                <a:spcPts val="1200"/>
              </a:spcAft>
              <a:buClrTx/>
              <a:buFont typeface="Wingdings" panose="05000000000000000000" pitchFamily="2" charset="2"/>
              <a:buChar char="Ø"/>
            </a:pPr>
            <a:r>
              <a:rPr lang="ja-JP" altLang="en-US" sz="1800" dirty="0">
                <a:solidFill>
                  <a:srgbClr val="FF0066"/>
                </a:solidFill>
                <a:latin typeface="HG丸ｺﾞｼｯｸM-PRO" panose="020F0600000000000000" pitchFamily="50" charset="-128"/>
                <a:ea typeface="HG丸ｺﾞｼｯｸM-PRO" panose="020F0600000000000000" pitchFamily="50" charset="-128"/>
              </a:rPr>
              <a:t>水道事業体における教育・訓練、地域住民との連携　等</a:t>
            </a:r>
            <a:endParaRPr lang="en-US" altLang="ja-JP" sz="1800" dirty="0">
              <a:solidFill>
                <a:srgbClr val="FF0066"/>
              </a:solidFill>
              <a:latin typeface="HG丸ｺﾞｼｯｸM-PRO" panose="020F0600000000000000" pitchFamily="50" charset="-128"/>
              <a:ea typeface="HG丸ｺﾞｼｯｸM-PRO" panose="020F0600000000000000" pitchFamily="50" charset="-128"/>
            </a:endParaRPr>
          </a:p>
          <a:p>
            <a:pPr lvl="1" indent="0">
              <a:lnSpc>
                <a:spcPct val="0"/>
              </a:lnSpc>
              <a:spcBef>
                <a:spcPct val="60000"/>
              </a:spcBef>
              <a:spcAft>
                <a:spcPts val="1200"/>
              </a:spcAft>
              <a:buClrTx/>
              <a:buNone/>
            </a:pPr>
            <a:endParaRPr lang="en-US" altLang="ja-JP" sz="1800" b="1" dirty="0">
              <a:solidFill>
                <a:srgbClr val="FF0066"/>
              </a:solidFill>
              <a:latin typeface="HG丸ｺﾞｼｯｸM-PRO" panose="020F0600000000000000" pitchFamily="50" charset="-128"/>
              <a:ea typeface="HG丸ｺﾞｼｯｸM-PRO" panose="020F0600000000000000" pitchFamily="50" charset="-128"/>
            </a:endParaRPr>
          </a:p>
          <a:p>
            <a:pPr eaLnBrk="1" hangingPunct="1">
              <a:lnSpc>
                <a:spcPct val="0"/>
              </a:lnSpc>
              <a:spcBef>
                <a:spcPct val="60000"/>
              </a:spcBef>
              <a:spcAft>
                <a:spcPts val="1200"/>
              </a:spcAft>
              <a:buClrTx/>
              <a:buFontTx/>
              <a:buNone/>
            </a:pPr>
            <a:r>
              <a:rPr lang="ja-JP" altLang="en-US" sz="2400" b="1" dirty="0">
                <a:solidFill>
                  <a:srgbClr val="FF0066"/>
                </a:solidFill>
                <a:latin typeface="HG丸ｺﾞｼｯｸM-PRO" panose="020F0600000000000000" pitchFamily="50" charset="-128"/>
                <a:ea typeface="HG丸ｺﾞｼｯｸM-PRO" panose="020F0600000000000000" pitchFamily="50" charset="-128"/>
              </a:rPr>
              <a:t>第５章　広報</a:t>
            </a:r>
            <a:endParaRPr lang="en-US" altLang="ja-JP" sz="2400" b="1" dirty="0">
              <a:solidFill>
                <a:srgbClr val="FF0066"/>
              </a:solidFill>
              <a:latin typeface="HG丸ｺﾞｼｯｸM-PRO" panose="020F0600000000000000" pitchFamily="50" charset="-128"/>
              <a:ea typeface="HG丸ｺﾞｼｯｸM-PRO" panose="020F0600000000000000" pitchFamily="50" charset="-128"/>
            </a:endParaRPr>
          </a:p>
          <a:p>
            <a:pPr marL="342900" indent="-342900">
              <a:lnSpc>
                <a:spcPct val="0"/>
              </a:lnSpc>
              <a:spcBef>
                <a:spcPct val="60000"/>
              </a:spcBef>
              <a:spcAft>
                <a:spcPts val="1200"/>
              </a:spcAft>
              <a:buClrTx/>
              <a:buFont typeface="Wingdings" panose="05000000000000000000" pitchFamily="2" charset="2"/>
              <a:buChar char="Ø"/>
            </a:pPr>
            <a:r>
              <a:rPr lang="ja-JP" altLang="en-US" sz="1800" dirty="0">
                <a:solidFill>
                  <a:srgbClr val="FF0066"/>
                </a:solidFill>
                <a:latin typeface="HG丸ｺﾞｼｯｸM-PRO" panose="020F0600000000000000" pitchFamily="50" charset="-128"/>
                <a:ea typeface="HG丸ｺﾞｼｯｸM-PRO" panose="020F0600000000000000" pitchFamily="50" charset="-128"/>
              </a:rPr>
              <a:t>広報内容・媒体、災害時の広報・広聴活動　</a:t>
            </a:r>
            <a:endParaRPr lang="en-US" altLang="ja-JP" sz="1800" dirty="0">
              <a:solidFill>
                <a:srgbClr val="FF0066"/>
              </a:solidFill>
              <a:latin typeface="HG丸ｺﾞｼｯｸM-PRO" panose="020F0600000000000000" pitchFamily="50" charset="-128"/>
              <a:ea typeface="HG丸ｺﾞｼｯｸM-PRO" panose="020F0600000000000000" pitchFamily="50" charset="-128"/>
            </a:endParaRPr>
          </a:p>
          <a:p>
            <a:pPr lvl="1" indent="0">
              <a:lnSpc>
                <a:spcPct val="0"/>
              </a:lnSpc>
              <a:spcBef>
                <a:spcPct val="60000"/>
              </a:spcBef>
              <a:spcAft>
                <a:spcPts val="1200"/>
              </a:spcAft>
              <a:buClrTx/>
              <a:buNone/>
            </a:pPr>
            <a:endParaRPr lang="en-US" altLang="ja-JP" sz="1600" dirty="0">
              <a:solidFill>
                <a:srgbClr val="FF0066"/>
              </a:solidFill>
              <a:latin typeface="HG丸ｺﾞｼｯｸM-PRO" panose="020F0600000000000000" pitchFamily="50" charset="-128"/>
              <a:ea typeface="HG丸ｺﾞｼｯｸM-PRO" panose="020F0600000000000000" pitchFamily="50" charset="-128"/>
            </a:endParaRPr>
          </a:p>
          <a:p>
            <a:pPr eaLnBrk="1" hangingPunct="1">
              <a:lnSpc>
                <a:spcPct val="0"/>
              </a:lnSpc>
              <a:spcBef>
                <a:spcPct val="60000"/>
              </a:spcBef>
              <a:spcAft>
                <a:spcPts val="1200"/>
              </a:spcAft>
              <a:buClrTx/>
              <a:buNone/>
            </a:pPr>
            <a:r>
              <a:rPr lang="ja-JP" altLang="en-US" sz="2400" b="1" dirty="0">
                <a:solidFill>
                  <a:srgbClr val="FF0066"/>
                </a:solidFill>
                <a:latin typeface="HG丸ｺﾞｼｯｸM-PRO" panose="020F0600000000000000" pitchFamily="50" charset="-128"/>
                <a:ea typeface="HG丸ｺﾞｼｯｸM-PRO" panose="020F0600000000000000" pitchFamily="50" charset="-128"/>
              </a:rPr>
              <a:t>各種　資料・様式・参考</a:t>
            </a:r>
          </a:p>
        </p:txBody>
      </p:sp>
      <p:sp>
        <p:nvSpPr>
          <p:cNvPr id="2" name="フッター プレースホルダー 1">
            <a:extLst>
              <a:ext uri="{FF2B5EF4-FFF2-40B4-BE49-F238E27FC236}">
                <a16:creationId xmlns:a16="http://schemas.microsoft.com/office/drawing/2014/main" id="{8157BFEE-BAAF-4F71-9964-81FA0D330B76}"/>
              </a:ext>
            </a:extLst>
          </p:cNvPr>
          <p:cNvSpPr>
            <a:spLocks noGrp="1"/>
          </p:cNvSpPr>
          <p:nvPr>
            <p:ph type="ftr" sz="quarter" idx="11"/>
          </p:nvPr>
        </p:nvSpPr>
        <p:spPr/>
        <p:txBody>
          <a:bodyPr/>
          <a:lstStyle/>
          <a:p>
            <a:r>
              <a:rPr kumimoji="1" lang="en-US" altLang="ja-JP"/>
              <a:t>JWWA</a:t>
            </a:r>
            <a:endParaRPr kumimoji="1" lang="ja-JP" altLang="en-US"/>
          </a:p>
        </p:txBody>
      </p:sp>
      <p:sp>
        <p:nvSpPr>
          <p:cNvPr id="3" name="スライド番号プレースホルダー 2">
            <a:extLst>
              <a:ext uri="{FF2B5EF4-FFF2-40B4-BE49-F238E27FC236}">
                <a16:creationId xmlns:a16="http://schemas.microsoft.com/office/drawing/2014/main" id="{678F457D-CED4-4F2C-AA5C-6857D89605A2}"/>
              </a:ext>
            </a:extLst>
          </p:cNvPr>
          <p:cNvSpPr>
            <a:spLocks noGrp="1"/>
          </p:cNvSpPr>
          <p:nvPr>
            <p:ph type="sldNum" sz="quarter" idx="12"/>
          </p:nvPr>
        </p:nvSpPr>
        <p:spPr/>
        <p:txBody>
          <a:bodyPr/>
          <a:lstStyle/>
          <a:p>
            <a:fld id="{7FC7828D-73B8-479D-AA9B-98CD23FC2DAB}" type="slidenum">
              <a:rPr kumimoji="1" lang="ja-JP" altLang="en-US" smtClean="0"/>
              <a:pPr/>
              <a:t>6</a:t>
            </a:fld>
            <a:endParaRPr kumimoji="1" lang="ja-JP" altLang="en-US"/>
          </a:p>
        </p:txBody>
      </p:sp>
      <p:sp>
        <p:nvSpPr>
          <p:cNvPr id="9219" name="Rectangle 6"/>
          <p:cNvSpPr>
            <a:spLocks noGrp="1" noChangeArrowheads="1"/>
          </p:cNvSpPr>
          <p:nvPr>
            <p:ph type="title" idx="4294967295"/>
          </p:nvPr>
        </p:nvSpPr>
        <p:spPr>
          <a:xfrm>
            <a:off x="440432" y="319084"/>
            <a:ext cx="8112125" cy="555625"/>
          </a:xfrm>
        </p:spPr>
        <p:txBody>
          <a:bodyPr>
            <a:normAutofit fontScale="90000"/>
          </a:bodyPr>
          <a:lstStyle/>
          <a:p>
            <a:pPr algn="ctr" eaLnBrk="1" hangingPunct="1"/>
            <a:r>
              <a:rPr lang="ja-JP" altLang="en-US" sz="3600" b="1" dirty="0">
                <a:solidFill>
                  <a:srgbClr val="002060"/>
                </a:solidFill>
                <a:latin typeface="HG丸ｺﾞｼｯｸM-PRO" panose="020F0600000000000000" pitchFamily="50" charset="-128"/>
                <a:ea typeface="HG丸ｺﾞｼｯｸM-PRO" panose="020F0600000000000000" pitchFamily="50" charset="-128"/>
                <a:cs typeface="メイリオ" pitchFamily="50" charset="-128"/>
              </a:rPr>
              <a:t>手引きの構成</a:t>
            </a:r>
          </a:p>
        </p:txBody>
      </p:sp>
    </p:spTree>
    <p:extLst>
      <p:ext uri="{BB962C8B-B14F-4D97-AF65-F5344CB8AC3E}">
        <p14:creationId xmlns:p14="http://schemas.microsoft.com/office/powerpoint/2010/main" val="7083987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字幕 2">
            <a:extLst>
              <a:ext uri="{FF2B5EF4-FFF2-40B4-BE49-F238E27FC236}">
                <a16:creationId xmlns:a16="http://schemas.microsoft.com/office/drawing/2014/main" id="{099326D9-830E-45B4-8D4D-8F169CF12DA3}"/>
              </a:ext>
            </a:extLst>
          </p:cNvPr>
          <p:cNvSpPr txBox="1">
            <a:spLocks/>
          </p:cNvSpPr>
          <p:nvPr/>
        </p:nvSpPr>
        <p:spPr>
          <a:xfrm>
            <a:off x="517676" y="3006003"/>
            <a:ext cx="3816425" cy="2815633"/>
          </a:xfrm>
          <a:prstGeom prst="rect">
            <a:avLst/>
          </a:prstGeom>
          <a:ln>
            <a:solidFill>
              <a:schemeClr val="tx1"/>
            </a:solidFill>
          </a:ln>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000" b="1" dirty="0">
                <a:solidFill>
                  <a:srgbClr val="002060"/>
                </a:solidFill>
                <a:latin typeface="HG丸ｺﾞｼｯｸM-PRO" panose="020F0600000000000000" pitchFamily="50" charset="-128"/>
                <a:ea typeface="HG丸ｺﾞｼｯｸM-PRO" panose="020F0600000000000000" pitchFamily="50" charset="-128"/>
              </a:rPr>
              <a:t>（応急給水マニュアル</a:t>
            </a:r>
            <a:r>
              <a:rPr lang="ja-JP" altLang="en-US" sz="2000" dirty="0">
                <a:solidFill>
                  <a:srgbClr val="002060"/>
                </a:solidFill>
                <a:latin typeface="HG丸ｺﾞｼｯｸM-PRO" panose="020F0600000000000000" pitchFamily="50" charset="-128"/>
                <a:ea typeface="HG丸ｺﾞｼｯｸM-PRO" panose="020F0600000000000000" pitchFamily="50" charset="-128"/>
              </a:rPr>
              <a:t>）</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pPr algn="l"/>
            <a:r>
              <a:rPr lang="ja-JP" altLang="en-US" sz="2000" dirty="0">
                <a:solidFill>
                  <a:srgbClr val="002060"/>
                </a:solidFill>
                <a:latin typeface="HG丸ｺﾞｼｯｸM-PRO" panose="020F0600000000000000" pitchFamily="50" charset="-128"/>
                <a:ea typeface="HG丸ｺﾞｼｯｸM-PRO" panose="020F0600000000000000" pitchFamily="50" charset="-128"/>
              </a:rPr>
              <a:t>・断水範囲の確認</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pPr algn="l"/>
            <a:r>
              <a:rPr lang="ja-JP" altLang="en-US" sz="2000" dirty="0">
                <a:solidFill>
                  <a:srgbClr val="002060"/>
                </a:solidFill>
                <a:latin typeface="HG丸ｺﾞｼｯｸM-PRO" panose="020F0600000000000000" pitchFamily="50" charset="-128"/>
                <a:ea typeface="HG丸ｺﾞｼｯｸM-PRO" panose="020F0600000000000000" pitchFamily="50" charset="-128"/>
              </a:rPr>
              <a:t>・応急給水体制の確立</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pPr algn="l"/>
            <a:r>
              <a:rPr lang="ja-JP" altLang="en-US" sz="2000" dirty="0">
                <a:solidFill>
                  <a:srgbClr val="002060"/>
                </a:solidFill>
                <a:latin typeface="HG丸ｺﾞｼｯｸM-PRO" panose="020F0600000000000000" pitchFamily="50" charset="-128"/>
                <a:ea typeface="HG丸ｺﾞｼｯｸM-PRO" panose="020F0600000000000000" pitchFamily="50" charset="-128"/>
              </a:rPr>
              <a:t>・応急給水計画の策定</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pPr algn="l"/>
            <a:r>
              <a:rPr lang="ja-JP" altLang="en-US" sz="2000" dirty="0">
                <a:solidFill>
                  <a:srgbClr val="002060"/>
                </a:solidFill>
                <a:latin typeface="HG丸ｺﾞｼｯｸM-PRO" panose="020F0600000000000000" pitchFamily="50" charset="-128"/>
                <a:ea typeface="HG丸ｺﾞｼｯｸM-PRO" panose="020F0600000000000000" pitchFamily="50" charset="-128"/>
              </a:rPr>
              <a:t>・応援要請規模の検討　等</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pPr algn="l"/>
            <a:r>
              <a:rPr lang="en-US" altLang="ja-JP" sz="1600" dirty="0">
                <a:solidFill>
                  <a:srgbClr val="002060"/>
                </a:solidFill>
                <a:latin typeface="HG丸ｺﾞｼｯｸM-PRO" panose="020F0600000000000000" pitchFamily="50" charset="-128"/>
                <a:ea typeface="HG丸ｺﾞｼｯｸM-PRO" panose="020F0600000000000000" pitchFamily="50" charset="-128"/>
              </a:rPr>
              <a:t>※</a:t>
            </a:r>
            <a:r>
              <a:rPr lang="ja-JP" altLang="en-US" sz="1600" dirty="0">
                <a:solidFill>
                  <a:srgbClr val="002060"/>
                </a:solidFill>
                <a:latin typeface="HG丸ｺﾞｼｯｸM-PRO" panose="020F0600000000000000" pitchFamily="50" charset="-128"/>
                <a:ea typeface="HG丸ｺﾞｼｯｸM-PRO" panose="020F0600000000000000" pitchFamily="50" charset="-128"/>
              </a:rPr>
              <a:t>資料３ </a:t>
            </a:r>
            <a:endParaRPr lang="en-US" altLang="ja-JP" sz="1600" dirty="0">
              <a:solidFill>
                <a:srgbClr val="002060"/>
              </a:solidFill>
              <a:latin typeface="HG丸ｺﾞｼｯｸM-PRO" panose="020F0600000000000000" pitchFamily="50" charset="-128"/>
              <a:ea typeface="HG丸ｺﾞｼｯｸM-PRO" panose="020F0600000000000000" pitchFamily="50" charset="-128"/>
            </a:endParaRPr>
          </a:p>
          <a:p>
            <a:pPr algn="l"/>
            <a:r>
              <a:rPr lang="ja-JP" altLang="en-US" sz="1600" dirty="0">
                <a:solidFill>
                  <a:srgbClr val="002060"/>
                </a:solidFill>
                <a:latin typeface="HG丸ｺﾞｼｯｸM-PRO" panose="020F0600000000000000" pitchFamily="50" charset="-128"/>
                <a:ea typeface="HG丸ｺﾞｼｯｸM-PRO" panose="020F0600000000000000" pitchFamily="50" charset="-128"/>
              </a:rPr>
              <a:t>　災害時対応確認シート</a:t>
            </a:r>
            <a:r>
              <a:rPr lang="en-US" altLang="ja-JP" sz="1600" dirty="0">
                <a:solidFill>
                  <a:srgbClr val="002060"/>
                </a:solidFill>
                <a:latin typeface="HG丸ｺﾞｼｯｸM-PRO" panose="020F0600000000000000" pitchFamily="50" charset="-128"/>
                <a:ea typeface="HG丸ｺﾞｼｯｸM-PRO" panose="020F0600000000000000" pitchFamily="50" charset="-128"/>
              </a:rPr>
              <a:t>【</a:t>
            </a:r>
            <a:r>
              <a:rPr lang="ja-JP" altLang="en-US" sz="1600" dirty="0">
                <a:solidFill>
                  <a:srgbClr val="002060"/>
                </a:solidFill>
                <a:latin typeface="HG丸ｺﾞｼｯｸM-PRO" panose="020F0600000000000000" pitchFamily="50" charset="-128"/>
                <a:ea typeface="HG丸ｺﾞｼｯｸM-PRO" panose="020F0600000000000000" pitchFamily="50" charset="-128"/>
              </a:rPr>
              <a:t>応急給水編</a:t>
            </a:r>
            <a:r>
              <a:rPr lang="en-US" altLang="ja-JP" sz="1600" dirty="0">
                <a:solidFill>
                  <a:srgbClr val="002060"/>
                </a:solidFill>
                <a:latin typeface="HG丸ｺﾞｼｯｸM-PRO" panose="020F0600000000000000" pitchFamily="50" charset="-128"/>
                <a:ea typeface="HG丸ｺﾞｼｯｸM-PRO" panose="020F0600000000000000" pitchFamily="50" charset="-128"/>
              </a:rPr>
              <a:t>】</a:t>
            </a:r>
          </a:p>
        </p:txBody>
      </p:sp>
      <p:sp>
        <p:nvSpPr>
          <p:cNvPr id="4" name="フッター プレースホルダー 3">
            <a:extLst>
              <a:ext uri="{FF2B5EF4-FFF2-40B4-BE49-F238E27FC236}">
                <a16:creationId xmlns:a16="http://schemas.microsoft.com/office/drawing/2014/main" id="{A34465C8-1228-486E-81D5-DBA673E9ED2F}"/>
              </a:ext>
            </a:extLst>
          </p:cNvPr>
          <p:cNvSpPr>
            <a:spLocks noGrp="1"/>
          </p:cNvSpPr>
          <p:nvPr>
            <p:ph type="ftr" sz="quarter" idx="11"/>
          </p:nvPr>
        </p:nvSpPr>
        <p:spPr/>
        <p:txBody>
          <a:bodyPr/>
          <a:lstStyle/>
          <a:p>
            <a:r>
              <a:rPr kumimoji="1" lang="en-US" altLang="ja-JP"/>
              <a:t>JWWA</a:t>
            </a:r>
            <a:endParaRPr kumimoji="1" lang="ja-JP" altLang="en-US"/>
          </a:p>
        </p:txBody>
      </p:sp>
      <p:sp>
        <p:nvSpPr>
          <p:cNvPr id="5" name="スライド番号プレースホルダー 4">
            <a:extLst>
              <a:ext uri="{FF2B5EF4-FFF2-40B4-BE49-F238E27FC236}">
                <a16:creationId xmlns:a16="http://schemas.microsoft.com/office/drawing/2014/main" id="{C30C095D-2FE5-4C94-A0E2-BF0B466FADAF}"/>
              </a:ext>
            </a:extLst>
          </p:cNvPr>
          <p:cNvSpPr>
            <a:spLocks noGrp="1"/>
          </p:cNvSpPr>
          <p:nvPr>
            <p:ph type="sldNum" sz="quarter" idx="12"/>
          </p:nvPr>
        </p:nvSpPr>
        <p:spPr/>
        <p:txBody>
          <a:bodyPr/>
          <a:lstStyle/>
          <a:p>
            <a:fld id="{C8D7E5F5-476E-4B01-9703-37401B3BE331}" type="slidenum">
              <a:rPr kumimoji="1" lang="ja-JP" altLang="en-US" smtClean="0"/>
              <a:t>60</a:t>
            </a:fld>
            <a:endParaRPr kumimoji="1" lang="ja-JP" altLang="en-US"/>
          </a:p>
        </p:txBody>
      </p:sp>
      <p:sp>
        <p:nvSpPr>
          <p:cNvPr id="2" name="矢印: 下 1">
            <a:extLst>
              <a:ext uri="{FF2B5EF4-FFF2-40B4-BE49-F238E27FC236}">
                <a16:creationId xmlns:a16="http://schemas.microsoft.com/office/drawing/2014/main" id="{84048104-C6D7-4217-9F8A-BD295BF08971}"/>
              </a:ext>
            </a:extLst>
          </p:cNvPr>
          <p:cNvSpPr/>
          <p:nvPr/>
        </p:nvSpPr>
        <p:spPr>
          <a:xfrm>
            <a:off x="3798825" y="2355839"/>
            <a:ext cx="1252331" cy="460380"/>
          </a:xfrm>
          <a:prstGeom prst="downArrow">
            <a:avLst/>
          </a:prstGeom>
          <a:solidFill>
            <a:srgbClr val="00B050"/>
          </a:solidFill>
          <a:ln>
            <a:solidFill>
              <a:srgbClr val="009E47"/>
            </a:solidFill>
          </a:ln>
          <a:effectLst>
            <a:outerShdw blurRad="50800" dist="38100" dir="2700000" algn="tl" rotWithShape="0">
              <a:prstClr val="black">
                <a:alpha val="40000"/>
              </a:prstClr>
            </a:outerShdw>
          </a:effectLst>
          <a:scene3d>
            <a:camera prst="orthographicFront"/>
            <a:lightRig rig="threePt" dir="t"/>
          </a:scene3d>
          <a:sp3d>
            <a:bevelT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Rectangle 6">
            <a:extLst>
              <a:ext uri="{FF2B5EF4-FFF2-40B4-BE49-F238E27FC236}">
                <a16:creationId xmlns:a16="http://schemas.microsoft.com/office/drawing/2014/main" id="{CC792720-36ED-4E5A-9B19-A478889B57AB}"/>
              </a:ext>
            </a:extLst>
          </p:cNvPr>
          <p:cNvSpPr txBox="1">
            <a:spLocks noChangeArrowheads="1"/>
          </p:cNvSpPr>
          <p:nvPr/>
        </p:nvSpPr>
        <p:spPr>
          <a:xfrm>
            <a:off x="161925" y="194258"/>
            <a:ext cx="8353425" cy="7540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800" b="1" dirty="0">
                <a:solidFill>
                  <a:srgbClr val="002060"/>
                </a:solidFill>
                <a:latin typeface="HG丸ｺﾞｼｯｸM-PRO" panose="020F0600000000000000" pitchFamily="50" charset="-128"/>
                <a:ea typeface="HG丸ｺﾞｼｯｸM-PRO" panose="020F0600000000000000" pitchFamily="50" charset="-128"/>
                <a:cs typeface="メイリオ" pitchFamily="50" charset="-128"/>
              </a:rPr>
              <a:t>第２章　平常時における応急活動の準備 ①</a:t>
            </a:r>
          </a:p>
        </p:txBody>
      </p:sp>
      <p:sp>
        <p:nvSpPr>
          <p:cNvPr id="12" name="字幕 2">
            <a:extLst>
              <a:ext uri="{FF2B5EF4-FFF2-40B4-BE49-F238E27FC236}">
                <a16:creationId xmlns:a16="http://schemas.microsoft.com/office/drawing/2014/main" id="{B98E21EA-6029-48C5-AE1B-0864A1303666}"/>
              </a:ext>
            </a:extLst>
          </p:cNvPr>
          <p:cNvSpPr txBox="1">
            <a:spLocks/>
          </p:cNvSpPr>
          <p:nvPr/>
        </p:nvSpPr>
        <p:spPr>
          <a:xfrm>
            <a:off x="4644571" y="3006003"/>
            <a:ext cx="3816425" cy="2831707"/>
          </a:xfrm>
          <a:prstGeom prst="rect">
            <a:avLst/>
          </a:prstGeom>
          <a:ln>
            <a:solidFill>
              <a:schemeClr val="tx1"/>
            </a:solidFill>
          </a:ln>
        </p:spPr>
        <p:txBody>
          <a:bodyPr vert="horz" lIns="68580" tIns="34290" rIns="68580" bIns="3429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000" b="1" dirty="0">
                <a:solidFill>
                  <a:srgbClr val="002060"/>
                </a:solidFill>
                <a:latin typeface="HG丸ｺﾞｼｯｸM-PRO" panose="020F0600000000000000" pitchFamily="50" charset="-128"/>
                <a:ea typeface="HG丸ｺﾞｼｯｸM-PRO" panose="020F0600000000000000" pitchFamily="50" charset="-128"/>
              </a:rPr>
              <a:t>（応急復旧マニュアル</a:t>
            </a:r>
            <a:r>
              <a:rPr lang="ja-JP" altLang="en-US" sz="2000" dirty="0">
                <a:solidFill>
                  <a:srgbClr val="002060"/>
                </a:solidFill>
                <a:latin typeface="HG丸ｺﾞｼｯｸM-PRO" panose="020F0600000000000000" pitchFamily="50" charset="-128"/>
                <a:ea typeface="HG丸ｺﾞｼｯｸM-PRO" panose="020F0600000000000000" pitchFamily="50" charset="-128"/>
              </a:rPr>
              <a:t>）</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pPr algn="l"/>
            <a:r>
              <a:rPr lang="ja-JP" altLang="en-US" sz="2000" dirty="0">
                <a:solidFill>
                  <a:srgbClr val="002060"/>
                </a:solidFill>
                <a:latin typeface="HG丸ｺﾞｼｯｸM-PRO" panose="020F0600000000000000" pitchFamily="50" charset="-128"/>
                <a:ea typeface="HG丸ｺﾞｼｯｸM-PRO" panose="020F0600000000000000" pitchFamily="50" charset="-128"/>
              </a:rPr>
              <a:t>・被害規模の想定（漏水箇所等）</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pPr algn="l"/>
            <a:r>
              <a:rPr lang="ja-JP" altLang="en-US" sz="2000" dirty="0">
                <a:solidFill>
                  <a:srgbClr val="002060"/>
                </a:solidFill>
                <a:latin typeface="HG丸ｺﾞｼｯｸM-PRO" panose="020F0600000000000000" pitchFamily="50" charset="-128"/>
                <a:ea typeface="HG丸ｺﾞｼｯｸM-PRO" panose="020F0600000000000000" pitchFamily="50" charset="-128"/>
              </a:rPr>
              <a:t>・応急復旧体制の確立</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pPr algn="l"/>
            <a:r>
              <a:rPr lang="ja-JP" altLang="en-US" sz="2000" dirty="0">
                <a:solidFill>
                  <a:srgbClr val="002060"/>
                </a:solidFill>
                <a:latin typeface="HG丸ｺﾞｼｯｸM-PRO" panose="020F0600000000000000" pitchFamily="50" charset="-128"/>
                <a:ea typeface="HG丸ｺﾞｼｯｸM-PRO" panose="020F0600000000000000" pitchFamily="50" charset="-128"/>
              </a:rPr>
              <a:t>・応急復旧計画の策定</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pPr algn="l"/>
            <a:r>
              <a:rPr lang="ja-JP" altLang="en-US" sz="2000" dirty="0">
                <a:solidFill>
                  <a:srgbClr val="002060"/>
                </a:solidFill>
                <a:latin typeface="HG丸ｺﾞｼｯｸM-PRO" panose="020F0600000000000000" pitchFamily="50" charset="-128"/>
                <a:ea typeface="HG丸ｺﾞｼｯｸM-PRO" panose="020F0600000000000000" pitchFamily="50" charset="-128"/>
              </a:rPr>
              <a:t>・必要な資機材、車両等</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pPr algn="l"/>
            <a:r>
              <a:rPr lang="ja-JP" altLang="en-US" sz="2000" dirty="0">
                <a:solidFill>
                  <a:srgbClr val="002060"/>
                </a:solidFill>
                <a:latin typeface="HG丸ｺﾞｼｯｸM-PRO" panose="020F0600000000000000" pitchFamily="50" charset="-128"/>
                <a:ea typeface="HG丸ｺﾞｼｯｸM-PRO" panose="020F0600000000000000" pitchFamily="50" charset="-128"/>
              </a:rPr>
              <a:t>・応援要請規模の検討　等</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pPr algn="l"/>
            <a:r>
              <a:rPr lang="en-US" altLang="ja-JP" sz="1700" dirty="0">
                <a:solidFill>
                  <a:srgbClr val="002060"/>
                </a:solidFill>
                <a:latin typeface="HG丸ｺﾞｼｯｸM-PRO" panose="020F0600000000000000" pitchFamily="50" charset="-128"/>
                <a:ea typeface="HG丸ｺﾞｼｯｸM-PRO" panose="020F0600000000000000" pitchFamily="50" charset="-128"/>
              </a:rPr>
              <a:t>※</a:t>
            </a:r>
            <a:r>
              <a:rPr lang="ja-JP" altLang="en-US" sz="1700" dirty="0">
                <a:solidFill>
                  <a:srgbClr val="002060"/>
                </a:solidFill>
                <a:latin typeface="HG丸ｺﾞｼｯｸM-PRO" panose="020F0600000000000000" pitchFamily="50" charset="-128"/>
                <a:ea typeface="HG丸ｺﾞｼｯｸM-PRO" panose="020F0600000000000000" pitchFamily="50" charset="-128"/>
              </a:rPr>
              <a:t>資料４ </a:t>
            </a:r>
            <a:endParaRPr lang="en-US" altLang="ja-JP" sz="1700" dirty="0">
              <a:solidFill>
                <a:srgbClr val="002060"/>
              </a:solidFill>
              <a:latin typeface="HG丸ｺﾞｼｯｸM-PRO" panose="020F0600000000000000" pitchFamily="50" charset="-128"/>
              <a:ea typeface="HG丸ｺﾞｼｯｸM-PRO" panose="020F0600000000000000" pitchFamily="50" charset="-128"/>
            </a:endParaRPr>
          </a:p>
          <a:p>
            <a:pPr algn="l"/>
            <a:r>
              <a:rPr lang="ja-JP" altLang="en-US" sz="1700" dirty="0">
                <a:solidFill>
                  <a:srgbClr val="002060"/>
                </a:solidFill>
                <a:latin typeface="HG丸ｺﾞｼｯｸM-PRO" panose="020F0600000000000000" pitchFamily="50" charset="-128"/>
                <a:ea typeface="HG丸ｺﾞｼｯｸM-PRO" panose="020F0600000000000000" pitchFamily="50" charset="-128"/>
              </a:rPr>
              <a:t>　災害時対応確認シート</a:t>
            </a:r>
            <a:r>
              <a:rPr lang="en-US" altLang="ja-JP" sz="1700" dirty="0">
                <a:solidFill>
                  <a:srgbClr val="002060"/>
                </a:solidFill>
                <a:latin typeface="HG丸ｺﾞｼｯｸM-PRO" panose="020F0600000000000000" pitchFamily="50" charset="-128"/>
                <a:ea typeface="HG丸ｺﾞｼｯｸM-PRO" panose="020F0600000000000000" pitchFamily="50" charset="-128"/>
              </a:rPr>
              <a:t>【</a:t>
            </a:r>
            <a:r>
              <a:rPr lang="ja-JP" altLang="en-US" sz="1700" dirty="0">
                <a:solidFill>
                  <a:srgbClr val="002060"/>
                </a:solidFill>
                <a:latin typeface="HG丸ｺﾞｼｯｸM-PRO" panose="020F0600000000000000" pitchFamily="50" charset="-128"/>
                <a:ea typeface="HG丸ｺﾞｼｯｸM-PRO" panose="020F0600000000000000" pitchFamily="50" charset="-128"/>
              </a:rPr>
              <a:t>応急復旧編</a:t>
            </a:r>
            <a:r>
              <a:rPr lang="en-US" altLang="ja-JP" sz="1700" dirty="0">
                <a:solidFill>
                  <a:srgbClr val="002060"/>
                </a:solidFill>
                <a:latin typeface="HG丸ｺﾞｼｯｸM-PRO" panose="020F0600000000000000" pitchFamily="50" charset="-128"/>
                <a:ea typeface="HG丸ｺﾞｼｯｸM-PRO" panose="020F0600000000000000" pitchFamily="50" charset="-128"/>
              </a:rPr>
              <a:t>】</a:t>
            </a:r>
          </a:p>
        </p:txBody>
      </p:sp>
      <p:sp>
        <p:nvSpPr>
          <p:cNvPr id="13" name="Rectangle 2">
            <a:extLst>
              <a:ext uri="{FF2B5EF4-FFF2-40B4-BE49-F238E27FC236}">
                <a16:creationId xmlns:a16="http://schemas.microsoft.com/office/drawing/2014/main" id="{29A93202-4000-4DB2-A248-6EFD8A6638BC}"/>
              </a:ext>
            </a:extLst>
          </p:cNvPr>
          <p:cNvSpPr txBox="1">
            <a:spLocks noChangeArrowheads="1"/>
          </p:cNvSpPr>
          <p:nvPr/>
        </p:nvSpPr>
        <p:spPr bwMode="auto">
          <a:xfrm>
            <a:off x="7269914" y="0"/>
            <a:ext cx="1874086"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手引き </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P42,62》</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　</a:t>
            </a:r>
          </a:p>
        </p:txBody>
      </p:sp>
      <p:sp>
        <p:nvSpPr>
          <p:cNvPr id="11" name="Text Box 5">
            <a:extLst>
              <a:ext uri="{FF2B5EF4-FFF2-40B4-BE49-F238E27FC236}">
                <a16:creationId xmlns:a16="http://schemas.microsoft.com/office/drawing/2014/main" id="{69BE14B2-60A0-4E3B-9158-6F10D95F276C}"/>
              </a:ext>
            </a:extLst>
          </p:cNvPr>
          <p:cNvSpPr txBox="1">
            <a:spLocks noChangeArrowheads="1"/>
          </p:cNvSpPr>
          <p:nvPr/>
        </p:nvSpPr>
        <p:spPr bwMode="auto">
          <a:xfrm>
            <a:off x="395287" y="961753"/>
            <a:ext cx="8353425" cy="1296154"/>
          </a:xfrm>
          <a:prstGeom prst="rect">
            <a:avLst/>
          </a:prstGeom>
          <a:solidFill>
            <a:srgbClr val="FFFF99"/>
          </a:solidFill>
          <a:ln w="9525">
            <a:solidFill>
              <a:schemeClr val="tx1"/>
            </a:solidFill>
            <a:miter lim="800000"/>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1">
              <a:buFont typeface="Wingdings" panose="05000000000000000000" pitchFamily="2" charset="2"/>
              <a:buChar char="Ø"/>
            </a:pPr>
            <a:r>
              <a:rPr lang="ja-JP" altLang="en-US" sz="2400" dirty="0">
                <a:solidFill>
                  <a:srgbClr val="002060"/>
                </a:solidFill>
                <a:latin typeface="HG丸ｺﾞｼｯｸM-PRO" panose="020F0600000000000000" pitchFamily="50" charset="-128"/>
                <a:ea typeface="HG丸ｺﾞｼｯｸM-PRO" panose="020F0600000000000000" pitchFamily="50" charset="-128"/>
              </a:rPr>
              <a:t>発災後の応援又は応援受け入れを想定した</a:t>
            </a:r>
            <a:r>
              <a:rPr lang="ja-JP" altLang="en-US" sz="2400" b="1" u="sng" dirty="0">
                <a:solidFill>
                  <a:srgbClr val="FF0066"/>
                </a:solidFill>
                <a:latin typeface="HG丸ｺﾞｼｯｸM-PRO" panose="020F0600000000000000" pitchFamily="50" charset="-128"/>
                <a:ea typeface="HG丸ｺﾞｼｯｸM-PRO" panose="020F0600000000000000" pitchFamily="50" charset="-128"/>
              </a:rPr>
              <a:t>「応急給水</a:t>
            </a:r>
            <a:endParaRPr lang="en-US" altLang="ja-JP" sz="2400" b="1" u="sng" dirty="0">
              <a:solidFill>
                <a:srgbClr val="FF0066"/>
              </a:solidFill>
              <a:latin typeface="HG丸ｺﾞｼｯｸM-PRO" panose="020F0600000000000000" pitchFamily="50" charset="-128"/>
              <a:ea typeface="HG丸ｺﾞｼｯｸM-PRO" panose="020F0600000000000000" pitchFamily="50" charset="-128"/>
            </a:endParaRPr>
          </a:p>
          <a:p>
            <a:pPr marL="457200" lvl="1" indent="0">
              <a:buNone/>
            </a:pPr>
            <a:r>
              <a:rPr lang="ja-JP" altLang="en-US" sz="2400" b="1" u="sng" dirty="0">
                <a:solidFill>
                  <a:srgbClr val="FF0066"/>
                </a:solidFill>
                <a:latin typeface="HG丸ｺﾞｼｯｸM-PRO" panose="020F0600000000000000" pitchFamily="50" charset="-128"/>
                <a:ea typeface="HG丸ｺﾞｼｯｸM-PRO" panose="020F0600000000000000" pitchFamily="50" charset="-128"/>
              </a:rPr>
              <a:t>マニュアル」「応急復旧マニュアル」、「応援受入マニ</a:t>
            </a:r>
            <a:endParaRPr lang="en-US" altLang="ja-JP" sz="2400" b="1" u="sng" dirty="0">
              <a:solidFill>
                <a:srgbClr val="FF0066"/>
              </a:solidFill>
              <a:latin typeface="HG丸ｺﾞｼｯｸM-PRO" panose="020F0600000000000000" pitchFamily="50" charset="-128"/>
              <a:ea typeface="HG丸ｺﾞｼｯｸM-PRO" panose="020F0600000000000000" pitchFamily="50" charset="-128"/>
            </a:endParaRPr>
          </a:p>
          <a:p>
            <a:pPr marL="457200" lvl="1" indent="0">
              <a:buNone/>
            </a:pPr>
            <a:r>
              <a:rPr lang="ja-JP" altLang="en-US" sz="2400" b="1" u="sng" dirty="0">
                <a:solidFill>
                  <a:srgbClr val="FF0066"/>
                </a:solidFill>
                <a:latin typeface="HG丸ｺﾞｼｯｸM-PRO" panose="020F0600000000000000" pitchFamily="50" charset="-128"/>
                <a:ea typeface="HG丸ｺﾞｼｯｸM-PRO" panose="020F0600000000000000" pitchFamily="50" charset="-128"/>
              </a:rPr>
              <a:t>ュアル」</a:t>
            </a:r>
            <a:r>
              <a:rPr lang="ja-JP" altLang="en-US" sz="2400" dirty="0">
                <a:solidFill>
                  <a:srgbClr val="002060"/>
                </a:solidFill>
                <a:latin typeface="HG丸ｺﾞｼｯｸM-PRO" panose="020F0600000000000000" pitchFamily="50" charset="-128"/>
                <a:ea typeface="HG丸ｺﾞｼｯｸM-PRO" panose="020F0600000000000000" pitchFamily="50" charset="-128"/>
              </a:rPr>
              <a:t>の整備が重要</a:t>
            </a:r>
            <a:endParaRPr lang="en-US" altLang="ja-JP"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13166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A34465C8-1228-486E-81D5-DBA673E9ED2F}"/>
              </a:ext>
            </a:extLst>
          </p:cNvPr>
          <p:cNvSpPr>
            <a:spLocks noGrp="1"/>
          </p:cNvSpPr>
          <p:nvPr>
            <p:ph type="ftr" sz="quarter" idx="11"/>
          </p:nvPr>
        </p:nvSpPr>
        <p:spPr/>
        <p:txBody>
          <a:bodyPr/>
          <a:lstStyle/>
          <a:p>
            <a:r>
              <a:rPr kumimoji="1" lang="en-US" altLang="ja-JP"/>
              <a:t>JWWA</a:t>
            </a:r>
            <a:endParaRPr kumimoji="1" lang="ja-JP" altLang="en-US"/>
          </a:p>
        </p:txBody>
      </p:sp>
      <p:sp>
        <p:nvSpPr>
          <p:cNvPr id="5" name="スライド番号プレースホルダー 4">
            <a:extLst>
              <a:ext uri="{FF2B5EF4-FFF2-40B4-BE49-F238E27FC236}">
                <a16:creationId xmlns:a16="http://schemas.microsoft.com/office/drawing/2014/main" id="{C30C095D-2FE5-4C94-A0E2-BF0B466FADAF}"/>
              </a:ext>
            </a:extLst>
          </p:cNvPr>
          <p:cNvSpPr>
            <a:spLocks noGrp="1"/>
          </p:cNvSpPr>
          <p:nvPr>
            <p:ph type="sldNum" sz="quarter" idx="12"/>
          </p:nvPr>
        </p:nvSpPr>
        <p:spPr/>
        <p:txBody>
          <a:bodyPr/>
          <a:lstStyle/>
          <a:p>
            <a:fld id="{C8D7E5F5-476E-4B01-9703-37401B3BE331}" type="slidenum">
              <a:rPr kumimoji="1" lang="ja-JP" altLang="en-US" smtClean="0"/>
              <a:t>61</a:t>
            </a:fld>
            <a:endParaRPr kumimoji="1" lang="ja-JP" altLang="en-US"/>
          </a:p>
        </p:txBody>
      </p:sp>
      <p:sp>
        <p:nvSpPr>
          <p:cNvPr id="2" name="矢印: 下 1">
            <a:extLst>
              <a:ext uri="{FF2B5EF4-FFF2-40B4-BE49-F238E27FC236}">
                <a16:creationId xmlns:a16="http://schemas.microsoft.com/office/drawing/2014/main" id="{84048104-C6D7-4217-9F8A-BD295BF08971}"/>
              </a:ext>
            </a:extLst>
          </p:cNvPr>
          <p:cNvSpPr/>
          <p:nvPr/>
        </p:nvSpPr>
        <p:spPr>
          <a:xfrm>
            <a:off x="3865864" y="2226434"/>
            <a:ext cx="1252331" cy="460380"/>
          </a:xfrm>
          <a:prstGeom prst="downArrow">
            <a:avLst/>
          </a:prstGeom>
          <a:solidFill>
            <a:srgbClr val="00B050"/>
          </a:solidFill>
          <a:ln>
            <a:solidFill>
              <a:srgbClr val="009E47"/>
            </a:solidFill>
          </a:ln>
          <a:effectLst>
            <a:outerShdw blurRad="50800" dist="38100" dir="2700000" algn="tl" rotWithShape="0">
              <a:prstClr val="black">
                <a:alpha val="40000"/>
              </a:prstClr>
            </a:outerShdw>
          </a:effectLst>
          <a:scene3d>
            <a:camera prst="orthographicFront"/>
            <a:lightRig rig="threePt" dir="t"/>
          </a:scene3d>
          <a:sp3d>
            <a:bevelT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Rectangle 6">
            <a:extLst>
              <a:ext uri="{FF2B5EF4-FFF2-40B4-BE49-F238E27FC236}">
                <a16:creationId xmlns:a16="http://schemas.microsoft.com/office/drawing/2014/main" id="{CC792720-36ED-4E5A-9B19-A478889B57AB}"/>
              </a:ext>
            </a:extLst>
          </p:cNvPr>
          <p:cNvSpPr txBox="1">
            <a:spLocks noChangeArrowheads="1"/>
          </p:cNvSpPr>
          <p:nvPr/>
        </p:nvSpPr>
        <p:spPr>
          <a:xfrm>
            <a:off x="161925" y="194258"/>
            <a:ext cx="8353425" cy="7540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800" b="1" dirty="0">
                <a:solidFill>
                  <a:srgbClr val="002060"/>
                </a:solidFill>
                <a:latin typeface="HG丸ｺﾞｼｯｸM-PRO" panose="020F0600000000000000" pitchFamily="50" charset="-128"/>
                <a:ea typeface="HG丸ｺﾞｼｯｸM-PRO" panose="020F0600000000000000" pitchFamily="50" charset="-128"/>
                <a:cs typeface="メイリオ" pitchFamily="50" charset="-128"/>
              </a:rPr>
              <a:t>第２章　平常時における応急活動の準備 ②</a:t>
            </a:r>
          </a:p>
        </p:txBody>
      </p:sp>
      <p:sp>
        <p:nvSpPr>
          <p:cNvPr id="12" name="字幕 2">
            <a:extLst>
              <a:ext uri="{FF2B5EF4-FFF2-40B4-BE49-F238E27FC236}">
                <a16:creationId xmlns:a16="http://schemas.microsoft.com/office/drawing/2014/main" id="{B98E21EA-6029-48C5-AE1B-0864A1303666}"/>
              </a:ext>
            </a:extLst>
          </p:cNvPr>
          <p:cNvSpPr txBox="1">
            <a:spLocks/>
          </p:cNvSpPr>
          <p:nvPr/>
        </p:nvSpPr>
        <p:spPr>
          <a:xfrm>
            <a:off x="475254" y="2708962"/>
            <a:ext cx="8193489" cy="3465076"/>
          </a:xfrm>
          <a:prstGeom prst="rect">
            <a:avLst/>
          </a:prstGeom>
          <a:ln>
            <a:solidFill>
              <a:schemeClr val="tx1"/>
            </a:solidFill>
          </a:ln>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000" b="1" dirty="0">
                <a:solidFill>
                  <a:srgbClr val="002060"/>
                </a:solidFill>
                <a:latin typeface="HG丸ｺﾞｼｯｸM-PRO" panose="020F0600000000000000" pitchFamily="50" charset="-128"/>
                <a:ea typeface="HG丸ｺﾞｼｯｸM-PRO" panose="020F0600000000000000" pitchFamily="50" charset="-128"/>
              </a:rPr>
              <a:t>（応援受入マニュアル</a:t>
            </a:r>
            <a:r>
              <a:rPr lang="ja-JP" altLang="en-US" sz="2000" dirty="0">
                <a:solidFill>
                  <a:srgbClr val="002060"/>
                </a:solidFill>
                <a:latin typeface="HG丸ｺﾞｼｯｸM-PRO" panose="020F0600000000000000" pitchFamily="50" charset="-128"/>
                <a:ea typeface="HG丸ｺﾞｼｯｸM-PRO" panose="020F0600000000000000" pitchFamily="50" charset="-128"/>
              </a:rPr>
              <a:t>）</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pPr algn="l"/>
            <a:r>
              <a:rPr lang="ja-JP" altLang="en-US" sz="2000" dirty="0">
                <a:solidFill>
                  <a:srgbClr val="002060"/>
                </a:solidFill>
                <a:latin typeface="HG丸ｺﾞｼｯｸM-PRO" panose="020F0600000000000000" pitchFamily="50" charset="-128"/>
                <a:ea typeface="HG丸ｺﾞｼｯｸM-PRO" panose="020F0600000000000000" pitchFamily="50" charset="-128"/>
              </a:rPr>
              <a:t>・応援要請・受入概念図</a:t>
            </a:r>
            <a:r>
              <a:rPr lang="ja-JP" altLang="en-US" sz="1600" dirty="0">
                <a:solidFill>
                  <a:srgbClr val="002060"/>
                </a:solidFill>
                <a:latin typeface="HG丸ｺﾞｼｯｸM-PRO" panose="020F0600000000000000" pitchFamily="50" charset="-128"/>
                <a:ea typeface="HG丸ｺﾞｼｯｸM-PRO" panose="020F0600000000000000" pitchFamily="50" charset="-128"/>
              </a:rPr>
              <a:t>（応援要請や受入業務における連絡フロー）</a:t>
            </a:r>
            <a:endParaRPr lang="en-US" altLang="ja-JP" sz="1800" dirty="0">
              <a:solidFill>
                <a:srgbClr val="002060"/>
              </a:solidFill>
              <a:latin typeface="HG丸ｺﾞｼｯｸM-PRO" panose="020F0600000000000000" pitchFamily="50" charset="-128"/>
              <a:ea typeface="HG丸ｺﾞｼｯｸM-PRO" panose="020F0600000000000000" pitchFamily="50" charset="-128"/>
            </a:endParaRPr>
          </a:p>
          <a:p>
            <a:pPr algn="l"/>
            <a:r>
              <a:rPr lang="ja-JP" altLang="en-US" sz="2000" dirty="0">
                <a:solidFill>
                  <a:srgbClr val="002060"/>
                </a:solidFill>
                <a:latin typeface="HG丸ｺﾞｼｯｸM-PRO" panose="020F0600000000000000" pitchFamily="50" charset="-128"/>
                <a:ea typeface="HG丸ｺﾞｼｯｸM-PRO" panose="020F0600000000000000" pitchFamily="50" charset="-128"/>
              </a:rPr>
              <a:t>・責任者、役割</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pPr algn="l"/>
            <a:r>
              <a:rPr lang="ja-JP" altLang="en-US" sz="2000" dirty="0">
                <a:solidFill>
                  <a:srgbClr val="002060"/>
                </a:solidFill>
                <a:latin typeface="HG丸ｺﾞｼｯｸM-PRO" panose="020F0600000000000000" pitchFamily="50" charset="-128"/>
                <a:ea typeface="HG丸ｺﾞｼｯｸM-PRO" panose="020F0600000000000000" pitchFamily="50" charset="-128"/>
              </a:rPr>
              <a:t>・応援要請</a:t>
            </a:r>
            <a:r>
              <a:rPr lang="ja-JP" altLang="en-US" sz="1600" dirty="0">
                <a:solidFill>
                  <a:srgbClr val="002060"/>
                </a:solidFill>
                <a:latin typeface="HG丸ｺﾞｼｯｸM-PRO" panose="020F0600000000000000" pitchFamily="50" charset="-128"/>
                <a:ea typeface="HG丸ｺﾞｼｯｸM-PRO" panose="020F0600000000000000" pitchFamily="50" charset="-128"/>
              </a:rPr>
              <a:t>（応援要請の手続き、応援要請時の伝達事項）</a:t>
            </a:r>
            <a:endParaRPr lang="en-US" altLang="ja-JP" sz="1600" dirty="0">
              <a:solidFill>
                <a:srgbClr val="002060"/>
              </a:solidFill>
              <a:latin typeface="HG丸ｺﾞｼｯｸM-PRO" panose="020F0600000000000000" pitchFamily="50" charset="-128"/>
              <a:ea typeface="HG丸ｺﾞｼｯｸM-PRO" panose="020F0600000000000000" pitchFamily="50" charset="-128"/>
            </a:endParaRPr>
          </a:p>
          <a:p>
            <a:pPr algn="l"/>
            <a:r>
              <a:rPr lang="ja-JP" altLang="en-US" sz="2000" dirty="0">
                <a:solidFill>
                  <a:srgbClr val="002060"/>
                </a:solidFill>
                <a:latin typeface="HG丸ｺﾞｼｯｸM-PRO" panose="020F0600000000000000" pitchFamily="50" charset="-128"/>
                <a:ea typeface="HG丸ｺﾞｼｯｸM-PRO" panose="020F0600000000000000" pitchFamily="50" charset="-128"/>
              </a:rPr>
              <a:t>・応援受入体制（</a:t>
            </a:r>
            <a:r>
              <a:rPr lang="ja-JP" altLang="en-US" sz="1600" dirty="0">
                <a:solidFill>
                  <a:srgbClr val="002060"/>
                </a:solidFill>
                <a:latin typeface="HG丸ｺﾞｼｯｸM-PRO" panose="020F0600000000000000" pitchFamily="50" charset="-128"/>
                <a:ea typeface="HG丸ｺﾞｼｯｸM-PRO" panose="020F0600000000000000" pitchFamily="50" charset="-128"/>
              </a:rPr>
              <a:t>応援隊の集結場所、応援活動に必要な情報等の提供　等）</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pPr algn="l"/>
            <a:r>
              <a:rPr lang="ja-JP" altLang="en-US" sz="2000" dirty="0">
                <a:solidFill>
                  <a:srgbClr val="002060"/>
                </a:solidFill>
                <a:latin typeface="HG丸ｺﾞｼｯｸM-PRO" panose="020F0600000000000000" pitchFamily="50" charset="-128"/>
                <a:ea typeface="HG丸ｺﾞｼｯｸM-PRO" panose="020F0600000000000000" pitchFamily="50" charset="-128"/>
              </a:rPr>
              <a:t>・応援受入に伴う費用負担</a:t>
            </a:r>
            <a:r>
              <a:rPr lang="ja-JP" altLang="en-US" sz="1600" dirty="0">
                <a:solidFill>
                  <a:srgbClr val="002060"/>
                </a:solidFill>
                <a:latin typeface="HG丸ｺﾞｼｯｸM-PRO" panose="020F0600000000000000" pitchFamily="50" charset="-128"/>
                <a:ea typeface="HG丸ｺﾞｼｯｸM-PRO" panose="020F0600000000000000" pitchFamily="50" charset="-128"/>
              </a:rPr>
              <a:t>（手引きや協定に基づく費用負担の区分・整理）</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pPr algn="l"/>
            <a:r>
              <a:rPr lang="ja-JP" altLang="en-US" sz="2000" dirty="0">
                <a:solidFill>
                  <a:srgbClr val="002060"/>
                </a:solidFill>
                <a:latin typeface="HG丸ｺﾞｼｯｸM-PRO" panose="020F0600000000000000" pitchFamily="50" charset="-128"/>
                <a:ea typeface="HG丸ｺﾞｼｯｸM-PRO" panose="020F0600000000000000" pitchFamily="50" charset="-128"/>
              </a:rPr>
              <a:t>・応援経過の記録</a:t>
            </a:r>
            <a:r>
              <a:rPr lang="ja-JP" altLang="en-US" sz="1600" dirty="0">
                <a:solidFill>
                  <a:srgbClr val="002060"/>
                </a:solidFill>
                <a:latin typeface="HG丸ｺﾞｼｯｸM-PRO" panose="020F0600000000000000" pitchFamily="50" charset="-128"/>
                <a:ea typeface="HG丸ｺﾞｼｯｸM-PRO" panose="020F0600000000000000" pitchFamily="50" charset="-128"/>
              </a:rPr>
              <a:t>（受付時から作業終了時までの各種必要な方向内容の整理　等）</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pPr algn="l"/>
            <a:r>
              <a:rPr lang="ja-JP" altLang="en-US" sz="2000" dirty="0">
                <a:solidFill>
                  <a:srgbClr val="002060"/>
                </a:solidFill>
                <a:latin typeface="HG丸ｺﾞｼｯｸM-PRO" panose="020F0600000000000000" pitchFamily="50" charset="-128"/>
                <a:ea typeface="HG丸ｺﾞｼｯｸM-PRO" panose="020F0600000000000000" pitchFamily="50" charset="-128"/>
              </a:rPr>
              <a:t>・様式</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3" name="Rectangle 2">
            <a:extLst>
              <a:ext uri="{FF2B5EF4-FFF2-40B4-BE49-F238E27FC236}">
                <a16:creationId xmlns:a16="http://schemas.microsoft.com/office/drawing/2014/main" id="{29A93202-4000-4DB2-A248-6EFD8A6638BC}"/>
              </a:ext>
            </a:extLst>
          </p:cNvPr>
          <p:cNvSpPr txBox="1">
            <a:spLocks noChangeArrowheads="1"/>
          </p:cNvSpPr>
          <p:nvPr/>
        </p:nvSpPr>
        <p:spPr bwMode="auto">
          <a:xfrm>
            <a:off x="7269914" y="0"/>
            <a:ext cx="1874086"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手引き </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P.53》</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　</a:t>
            </a:r>
          </a:p>
        </p:txBody>
      </p:sp>
      <p:sp>
        <p:nvSpPr>
          <p:cNvPr id="9" name="字幕 2">
            <a:extLst>
              <a:ext uri="{FF2B5EF4-FFF2-40B4-BE49-F238E27FC236}">
                <a16:creationId xmlns:a16="http://schemas.microsoft.com/office/drawing/2014/main" id="{BB3EB5F9-1583-4FFC-85C5-484F077D185C}"/>
              </a:ext>
            </a:extLst>
          </p:cNvPr>
          <p:cNvSpPr txBox="1">
            <a:spLocks/>
          </p:cNvSpPr>
          <p:nvPr/>
        </p:nvSpPr>
        <p:spPr>
          <a:xfrm>
            <a:off x="2408702" y="6045914"/>
            <a:ext cx="6735298" cy="623638"/>
          </a:xfrm>
          <a:prstGeom prst="rect">
            <a:avLst/>
          </a:prstGeom>
          <a:ln>
            <a:noFill/>
          </a:ln>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1400" b="1" dirty="0">
                <a:solidFill>
                  <a:srgbClr val="002060"/>
                </a:solidFill>
                <a:latin typeface="HG丸ｺﾞｼｯｸM-PRO" panose="020F0600000000000000" pitchFamily="50" charset="-128"/>
                <a:ea typeface="HG丸ｺﾞｼｯｸM-PRO" panose="020F0600000000000000" pitchFamily="50" charset="-128"/>
              </a:rPr>
              <a:t>『</a:t>
            </a:r>
            <a:r>
              <a:rPr lang="ja-JP" altLang="en-US" sz="1400" b="1" dirty="0">
                <a:solidFill>
                  <a:srgbClr val="002060"/>
                </a:solidFill>
                <a:latin typeface="HG丸ｺﾞｼｯｸM-PRO" panose="020F0600000000000000" pitchFamily="50" charset="-128"/>
                <a:ea typeface="HG丸ｺﾞｼｯｸM-PRO" panose="020F0600000000000000" pitchFamily="50" charset="-128"/>
              </a:rPr>
              <a:t>応援受入マニュアルに記載すべき標準的項目とその内容</a:t>
            </a:r>
            <a:r>
              <a:rPr lang="en-US" altLang="ja-JP" sz="1400" b="1" dirty="0">
                <a:solidFill>
                  <a:srgbClr val="002060"/>
                </a:solidFill>
                <a:latin typeface="HG丸ｺﾞｼｯｸM-PRO" panose="020F0600000000000000" pitchFamily="50" charset="-128"/>
                <a:ea typeface="HG丸ｺﾞｼｯｸM-PRO" panose="020F0600000000000000" pitchFamily="50" charset="-128"/>
              </a:rPr>
              <a:t>』</a:t>
            </a:r>
            <a:r>
              <a:rPr lang="ja-JP" altLang="en-US" sz="1400" b="1" dirty="0">
                <a:solidFill>
                  <a:srgbClr val="002060"/>
                </a:solidFill>
                <a:latin typeface="HG丸ｺﾞｼｯｸM-PRO" panose="020F0600000000000000" pitchFamily="50" charset="-128"/>
                <a:ea typeface="HG丸ｺﾞｼｯｸM-PRO" panose="020F0600000000000000" pitchFamily="50" charset="-128"/>
              </a:rPr>
              <a:t>（手引き</a:t>
            </a:r>
            <a:r>
              <a:rPr lang="en-US" altLang="ja-JP" sz="1400" b="1" dirty="0">
                <a:solidFill>
                  <a:srgbClr val="002060"/>
                </a:solidFill>
                <a:latin typeface="HG丸ｺﾞｼｯｸM-PRO" panose="020F0600000000000000" pitchFamily="50" charset="-128"/>
                <a:ea typeface="HG丸ｺﾞｼｯｸM-PRO" panose="020F0600000000000000" pitchFamily="50" charset="-128"/>
              </a:rPr>
              <a:t>P.53</a:t>
            </a:r>
            <a:r>
              <a:rPr lang="ja-JP" altLang="en-US" sz="1400" b="1" dirty="0">
                <a:solidFill>
                  <a:srgbClr val="002060"/>
                </a:solidFill>
                <a:latin typeface="HG丸ｺﾞｼｯｸM-PRO" panose="020F0600000000000000" pitchFamily="50" charset="-128"/>
                <a:ea typeface="HG丸ｺﾞｼｯｸM-PRO" panose="020F0600000000000000" pitchFamily="50" charset="-128"/>
              </a:rPr>
              <a:t>参照）</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0" name="Text Box 5">
            <a:extLst>
              <a:ext uri="{FF2B5EF4-FFF2-40B4-BE49-F238E27FC236}">
                <a16:creationId xmlns:a16="http://schemas.microsoft.com/office/drawing/2014/main" id="{A4835592-4BE6-4A71-B8C2-3D1591DFE23A}"/>
              </a:ext>
            </a:extLst>
          </p:cNvPr>
          <p:cNvSpPr txBox="1">
            <a:spLocks noChangeArrowheads="1"/>
          </p:cNvSpPr>
          <p:nvPr/>
        </p:nvSpPr>
        <p:spPr bwMode="auto">
          <a:xfrm>
            <a:off x="315318" y="802682"/>
            <a:ext cx="8353425" cy="1334566"/>
          </a:xfrm>
          <a:prstGeom prst="rect">
            <a:avLst/>
          </a:prstGeom>
          <a:solidFill>
            <a:srgbClr val="FFFF99"/>
          </a:solidFill>
          <a:ln w="9525">
            <a:solidFill>
              <a:schemeClr val="tx1"/>
            </a:solidFill>
            <a:miter lim="800000"/>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1">
              <a:buFont typeface="Wingdings" panose="05000000000000000000" pitchFamily="2" charset="2"/>
              <a:buChar char="Ø"/>
            </a:pPr>
            <a:r>
              <a:rPr lang="ja-JP" altLang="en-US" sz="2400" dirty="0">
                <a:solidFill>
                  <a:srgbClr val="002060"/>
                </a:solidFill>
                <a:latin typeface="HG丸ｺﾞｼｯｸM-PRO" panose="020F0600000000000000" pitchFamily="50" charset="-128"/>
                <a:ea typeface="HG丸ｺﾞｼｯｸM-PRO" panose="020F0600000000000000" pitchFamily="50" charset="-128"/>
              </a:rPr>
              <a:t>発災後の応援又は応援受け入れを想定した</a:t>
            </a:r>
            <a:r>
              <a:rPr lang="ja-JP" altLang="en-US" sz="2400" b="1" u="sng" dirty="0">
                <a:solidFill>
                  <a:srgbClr val="FF0066"/>
                </a:solidFill>
                <a:latin typeface="HG丸ｺﾞｼｯｸM-PRO" panose="020F0600000000000000" pitchFamily="50" charset="-128"/>
                <a:ea typeface="HG丸ｺﾞｼｯｸM-PRO" panose="020F0600000000000000" pitchFamily="50" charset="-128"/>
              </a:rPr>
              <a:t>「応急給水</a:t>
            </a:r>
            <a:endParaRPr lang="en-US" altLang="ja-JP" sz="2400" b="1" u="sng" dirty="0">
              <a:solidFill>
                <a:srgbClr val="FF0066"/>
              </a:solidFill>
              <a:latin typeface="HG丸ｺﾞｼｯｸM-PRO" panose="020F0600000000000000" pitchFamily="50" charset="-128"/>
              <a:ea typeface="HG丸ｺﾞｼｯｸM-PRO" panose="020F0600000000000000" pitchFamily="50" charset="-128"/>
            </a:endParaRPr>
          </a:p>
          <a:p>
            <a:pPr marL="457200" lvl="1" indent="0">
              <a:buNone/>
            </a:pPr>
            <a:r>
              <a:rPr lang="ja-JP" altLang="en-US" sz="2400" b="1" u="sng" dirty="0">
                <a:solidFill>
                  <a:srgbClr val="FF0066"/>
                </a:solidFill>
                <a:latin typeface="HG丸ｺﾞｼｯｸM-PRO" panose="020F0600000000000000" pitchFamily="50" charset="-128"/>
                <a:ea typeface="HG丸ｺﾞｼｯｸM-PRO" panose="020F0600000000000000" pitchFamily="50" charset="-128"/>
              </a:rPr>
              <a:t>マニュアル」「応急復旧マニュアル」、「応援受入マニ</a:t>
            </a:r>
            <a:endParaRPr lang="en-US" altLang="ja-JP" sz="2400" b="1" u="sng" dirty="0">
              <a:solidFill>
                <a:srgbClr val="FF0066"/>
              </a:solidFill>
              <a:latin typeface="HG丸ｺﾞｼｯｸM-PRO" panose="020F0600000000000000" pitchFamily="50" charset="-128"/>
              <a:ea typeface="HG丸ｺﾞｼｯｸM-PRO" panose="020F0600000000000000" pitchFamily="50" charset="-128"/>
            </a:endParaRPr>
          </a:p>
          <a:p>
            <a:pPr marL="457200" lvl="1" indent="0">
              <a:buNone/>
            </a:pPr>
            <a:r>
              <a:rPr lang="ja-JP" altLang="en-US" sz="2400" b="1" u="sng" dirty="0">
                <a:solidFill>
                  <a:srgbClr val="FF0066"/>
                </a:solidFill>
                <a:latin typeface="HG丸ｺﾞｼｯｸM-PRO" panose="020F0600000000000000" pitchFamily="50" charset="-128"/>
                <a:ea typeface="HG丸ｺﾞｼｯｸM-PRO" panose="020F0600000000000000" pitchFamily="50" charset="-128"/>
              </a:rPr>
              <a:t>ュアル」</a:t>
            </a:r>
            <a:r>
              <a:rPr lang="ja-JP" altLang="en-US" sz="2400" dirty="0">
                <a:solidFill>
                  <a:srgbClr val="002060"/>
                </a:solidFill>
                <a:latin typeface="HG丸ｺﾞｼｯｸM-PRO" panose="020F0600000000000000" pitchFamily="50" charset="-128"/>
                <a:ea typeface="HG丸ｺﾞｼｯｸM-PRO" panose="020F0600000000000000" pitchFamily="50" charset="-128"/>
              </a:rPr>
              <a:t>の整備が重要</a:t>
            </a:r>
            <a:endParaRPr lang="en-US" altLang="ja-JP"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9481941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A34465C8-1228-486E-81D5-DBA673E9ED2F}"/>
              </a:ext>
            </a:extLst>
          </p:cNvPr>
          <p:cNvSpPr>
            <a:spLocks noGrp="1"/>
          </p:cNvSpPr>
          <p:nvPr>
            <p:ph type="ftr" sz="quarter" idx="11"/>
          </p:nvPr>
        </p:nvSpPr>
        <p:spPr/>
        <p:txBody>
          <a:bodyPr/>
          <a:lstStyle/>
          <a:p>
            <a:pPr defTabSz="685800">
              <a:defRPr/>
            </a:pPr>
            <a:r>
              <a:rPr lang="en-US" altLang="ja-JP">
                <a:solidFill>
                  <a:prstClr val="black">
                    <a:tint val="75000"/>
                  </a:prstClr>
                </a:solidFill>
                <a:latin typeface="游ゴシック" panose="020F0502020204030204"/>
                <a:ea typeface="游ゴシック" panose="020B0400000000000000" pitchFamily="50" charset="-128"/>
              </a:rPr>
              <a:t>JWWA</a:t>
            </a:r>
            <a:endParaRPr lang="ja-JP" altLang="en-US">
              <a:solidFill>
                <a:prstClr val="black">
                  <a:tint val="75000"/>
                </a:prstClr>
              </a:solidFill>
              <a:latin typeface="游ゴシック" panose="020F0502020204030204"/>
              <a:ea typeface="游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C30C095D-2FE5-4C94-A0E2-BF0B466FADAF}"/>
              </a:ext>
            </a:extLst>
          </p:cNvPr>
          <p:cNvSpPr>
            <a:spLocks noGrp="1"/>
          </p:cNvSpPr>
          <p:nvPr>
            <p:ph type="sldNum" sz="quarter" idx="12"/>
          </p:nvPr>
        </p:nvSpPr>
        <p:spPr/>
        <p:txBody>
          <a:bodyPr/>
          <a:lstStyle/>
          <a:p>
            <a:pPr defTabSz="685800">
              <a:defRPr/>
            </a:pPr>
            <a:fld id="{C8D7E5F5-476E-4B01-9703-37401B3BE331}" type="slidenum">
              <a:rPr lang="ja-JP" altLang="en-US">
                <a:solidFill>
                  <a:prstClr val="black">
                    <a:tint val="75000"/>
                  </a:prstClr>
                </a:solidFill>
                <a:latin typeface="游ゴシック" panose="020F0502020204030204"/>
                <a:ea typeface="游ゴシック" panose="020B0400000000000000" pitchFamily="50" charset="-128"/>
              </a:rPr>
              <a:pPr defTabSz="685800">
                <a:defRPr/>
              </a:pPr>
              <a:t>62</a:t>
            </a:fld>
            <a:endParaRPr lang="ja-JP" altLang="en-US">
              <a:solidFill>
                <a:prstClr val="black">
                  <a:tint val="75000"/>
                </a:prstClr>
              </a:solidFill>
              <a:latin typeface="游ゴシック" panose="020F0502020204030204"/>
              <a:ea typeface="游ゴシック" panose="020B0400000000000000" pitchFamily="50" charset="-128"/>
            </a:endParaRPr>
          </a:p>
        </p:txBody>
      </p:sp>
      <p:sp>
        <p:nvSpPr>
          <p:cNvPr id="6" name="字幕 2">
            <a:extLst>
              <a:ext uri="{FF2B5EF4-FFF2-40B4-BE49-F238E27FC236}">
                <a16:creationId xmlns:a16="http://schemas.microsoft.com/office/drawing/2014/main" id="{75B39B58-85B4-4D1D-BBA1-F2AFEC35AF86}"/>
              </a:ext>
            </a:extLst>
          </p:cNvPr>
          <p:cNvSpPr txBox="1">
            <a:spLocks/>
          </p:cNvSpPr>
          <p:nvPr/>
        </p:nvSpPr>
        <p:spPr>
          <a:xfrm>
            <a:off x="126722" y="913315"/>
            <a:ext cx="1080000" cy="486000"/>
          </a:xfrm>
          <a:prstGeom prst="rect">
            <a:avLst/>
          </a:prstGeom>
          <a:pattFill prst="pct50">
            <a:fgClr>
              <a:srgbClr val="002B82"/>
            </a:fgClr>
            <a:bgClr>
              <a:srgbClr val="004D86"/>
            </a:bgClr>
          </a:pattFill>
          <a:ln>
            <a:solidFill>
              <a:srgbClr val="002060"/>
            </a:solidFill>
          </a:ln>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dist" defTabSz="685800">
              <a:spcBef>
                <a:spcPts val="750"/>
              </a:spcBef>
              <a:defRPr/>
            </a:pPr>
            <a:r>
              <a:rPr lang="ja-JP" altLang="en-US" sz="3000" b="1" dirty="0">
                <a:solidFill>
                  <a:prstClr val="white"/>
                </a:solidFill>
                <a:latin typeface="游ゴシック" panose="020F0502020204030204"/>
                <a:ea typeface="游ゴシック" panose="020B0400000000000000" pitchFamily="50" charset="-128"/>
              </a:rPr>
              <a:t>参考</a:t>
            </a:r>
            <a:endParaRPr lang="en-US" altLang="ja-JP" sz="3000" b="1" dirty="0">
              <a:solidFill>
                <a:prstClr val="white"/>
              </a:solidFill>
              <a:latin typeface="游ゴシック" panose="020F0502020204030204"/>
              <a:ea typeface="游ゴシック" panose="020B0400000000000000" pitchFamily="50" charset="-128"/>
            </a:endParaRPr>
          </a:p>
        </p:txBody>
      </p:sp>
      <p:sp>
        <p:nvSpPr>
          <p:cNvPr id="7" name="字幕 6">
            <a:extLst>
              <a:ext uri="{FF2B5EF4-FFF2-40B4-BE49-F238E27FC236}">
                <a16:creationId xmlns:a16="http://schemas.microsoft.com/office/drawing/2014/main" id="{7C521AB8-47D4-4643-9893-2B10EB909396}"/>
              </a:ext>
            </a:extLst>
          </p:cNvPr>
          <p:cNvSpPr>
            <a:spLocks noGrp="1"/>
          </p:cNvSpPr>
          <p:nvPr>
            <p:ph type="subTitle" idx="1"/>
          </p:nvPr>
        </p:nvSpPr>
        <p:spPr>
          <a:xfrm>
            <a:off x="361534" y="1470763"/>
            <a:ext cx="8420930" cy="4374158"/>
          </a:xfrm>
          <a:noFill/>
        </p:spPr>
        <p:txBody>
          <a:bodyPr anchor="ctr">
            <a:noAutofit/>
          </a:bodyPr>
          <a:lstStyle/>
          <a:p>
            <a:pPr algn="l">
              <a:lnSpc>
                <a:spcPct val="100000"/>
              </a:lnSpc>
            </a:pPr>
            <a:r>
              <a:rPr lang="ja-JP" altLang="en-US" sz="2400" dirty="0">
                <a:solidFill>
                  <a:srgbClr val="002060"/>
                </a:solidFill>
              </a:rPr>
              <a:t>第</a:t>
            </a:r>
            <a:r>
              <a:rPr lang="en-US" altLang="ja-JP" sz="2400" dirty="0">
                <a:solidFill>
                  <a:srgbClr val="002060"/>
                </a:solidFill>
              </a:rPr>
              <a:t>1</a:t>
            </a:r>
            <a:r>
              <a:rPr lang="ja-JP" altLang="en-US" sz="2400" dirty="0">
                <a:solidFill>
                  <a:srgbClr val="002060"/>
                </a:solidFill>
              </a:rPr>
              <a:t>篇　災害予防対策</a:t>
            </a:r>
            <a:endParaRPr lang="en-US" altLang="ja-JP" sz="2400" dirty="0">
              <a:solidFill>
                <a:srgbClr val="002060"/>
              </a:solidFill>
            </a:endParaRPr>
          </a:p>
          <a:p>
            <a:pPr algn="l">
              <a:lnSpc>
                <a:spcPct val="100000"/>
              </a:lnSpc>
            </a:pPr>
            <a:r>
              <a:rPr lang="ja-JP" altLang="en-US" sz="2400" dirty="0">
                <a:solidFill>
                  <a:srgbClr val="002060"/>
                </a:solidFill>
              </a:rPr>
              <a:t>   第</a:t>
            </a:r>
            <a:r>
              <a:rPr lang="en-US" altLang="ja-JP" sz="2400" dirty="0">
                <a:solidFill>
                  <a:srgbClr val="002060"/>
                </a:solidFill>
              </a:rPr>
              <a:t>2</a:t>
            </a:r>
            <a:r>
              <a:rPr lang="ja-JP" altLang="en-US" sz="2400" dirty="0">
                <a:solidFill>
                  <a:srgbClr val="002060"/>
                </a:solidFill>
              </a:rPr>
              <a:t>節　水道施設に係る防災体制の整備</a:t>
            </a:r>
            <a:endParaRPr lang="en-US" altLang="ja-JP" sz="2400" dirty="0">
              <a:solidFill>
                <a:srgbClr val="002060"/>
              </a:solidFill>
            </a:endParaRPr>
          </a:p>
          <a:p>
            <a:pPr lvl="1" algn="l">
              <a:lnSpc>
                <a:spcPct val="100000"/>
              </a:lnSpc>
            </a:pPr>
            <a:r>
              <a:rPr lang="ja-JP" altLang="en-US" sz="2400" dirty="0">
                <a:solidFill>
                  <a:srgbClr val="002060"/>
                </a:solidFill>
              </a:rPr>
              <a:t>  第</a:t>
            </a:r>
            <a:r>
              <a:rPr lang="en-US" altLang="ja-JP" sz="2400" dirty="0">
                <a:solidFill>
                  <a:srgbClr val="002060"/>
                </a:solidFill>
              </a:rPr>
              <a:t>2</a:t>
            </a:r>
            <a:r>
              <a:rPr lang="ja-JP" altLang="en-US" sz="2400" dirty="0">
                <a:solidFill>
                  <a:srgbClr val="002060"/>
                </a:solidFill>
              </a:rPr>
              <a:t>　 災害時応急体制の整備　 </a:t>
            </a:r>
            <a:endParaRPr lang="en-US" altLang="ja-JP" sz="2400" dirty="0">
              <a:solidFill>
                <a:srgbClr val="002060"/>
              </a:solidFill>
            </a:endParaRPr>
          </a:p>
          <a:p>
            <a:pPr lvl="1" algn="l">
              <a:lnSpc>
                <a:spcPct val="100000"/>
              </a:lnSpc>
            </a:pPr>
            <a:r>
              <a:rPr lang="ja-JP" altLang="en-US" sz="2400" dirty="0">
                <a:solidFill>
                  <a:srgbClr val="002060"/>
                </a:solidFill>
              </a:rPr>
              <a:t>　 第</a:t>
            </a:r>
            <a:r>
              <a:rPr lang="en-US" altLang="ja-JP" sz="2400" dirty="0">
                <a:solidFill>
                  <a:srgbClr val="002060"/>
                </a:solidFill>
              </a:rPr>
              <a:t>4</a:t>
            </a:r>
            <a:r>
              <a:rPr lang="ja-JP" altLang="en-US" sz="2400" dirty="0">
                <a:solidFill>
                  <a:srgbClr val="002060"/>
                </a:solidFill>
              </a:rPr>
              <a:t>章 生活衛生に係る災害予防対策</a:t>
            </a:r>
            <a:endParaRPr lang="en-US" altLang="ja-JP" sz="2400" dirty="0">
              <a:solidFill>
                <a:srgbClr val="002060"/>
              </a:solidFill>
            </a:endParaRPr>
          </a:p>
          <a:p>
            <a:pPr lvl="1" algn="l">
              <a:lnSpc>
                <a:spcPct val="100000"/>
              </a:lnSpc>
            </a:pPr>
            <a:r>
              <a:rPr lang="en-US" altLang="ja-JP" sz="2400" dirty="0">
                <a:solidFill>
                  <a:srgbClr val="002060"/>
                </a:solidFill>
              </a:rPr>
              <a:t>   </a:t>
            </a:r>
            <a:r>
              <a:rPr lang="ja-JP" altLang="en-US" sz="2400" dirty="0">
                <a:solidFill>
                  <a:srgbClr val="002060"/>
                </a:solidFill>
              </a:rPr>
              <a:t>　 ３</a:t>
            </a:r>
            <a:r>
              <a:rPr lang="ja-JP" altLang="en-US" sz="2400" dirty="0">
                <a:solidFill>
                  <a:srgbClr val="C00000"/>
                </a:solidFill>
              </a:rPr>
              <a:t> </a:t>
            </a:r>
            <a:r>
              <a:rPr lang="ja-JP" altLang="en-US" sz="2400" dirty="0"/>
              <a:t>水道事業者は、</a:t>
            </a:r>
            <a:r>
              <a:rPr lang="ja-JP" altLang="en-US" sz="2400" b="1" u="sng" dirty="0">
                <a:solidFill>
                  <a:srgbClr val="FF0066"/>
                </a:solidFill>
              </a:rPr>
              <a:t>水道施設に係る災害時応急体制を</a:t>
            </a:r>
            <a:endParaRPr lang="en-US" altLang="ja-JP" sz="2400" b="1" u="sng" dirty="0">
              <a:solidFill>
                <a:srgbClr val="FF0066"/>
              </a:solidFill>
            </a:endParaRPr>
          </a:p>
          <a:p>
            <a:pPr lvl="1" algn="l">
              <a:lnSpc>
                <a:spcPct val="100000"/>
              </a:lnSpc>
            </a:pPr>
            <a:r>
              <a:rPr lang="ja-JP" altLang="en-US" sz="2400" b="1" dirty="0">
                <a:solidFill>
                  <a:srgbClr val="FF0066"/>
                </a:solidFill>
              </a:rPr>
              <a:t>　　　</a:t>
            </a:r>
            <a:r>
              <a:rPr lang="ja-JP" altLang="en-US" sz="2400" b="1" u="sng" dirty="0">
                <a:solidFill>
                  <a:srgbClr val="FF0066"/>
                </a:solidFill>
              </a:rPr>
              <a:t>整備</a:t>
            </a:r>
            <a:r>
              <a:rPr lang="ja-JP" altLang="en-US" sz="2400" dirty="0"/>
              <a:t>するため、以下の措置を行うよう努める。</a:t>
            </a:r>
            <a:endParaRPr lang="en-US" altLang="ja-JP" sz="2400" dirty="0"/>
          </a:p>
          <a:p>
            <a:pPr lvl="3" algn="l">
              <a:lnSpc>
                <a:spcPct val="100000"/>
              </a:lnSpc>
            </a:pPr>
            <a:r>
              <a:rPr lang="ja-JP" altLang="en-US" sz="2400" dirty="0">
                <a:solidFill>
                  <a:srgbClr val="C00000"/>
                </a:solidFill>
              </a:rPr>
              <a:t> </a:t>
            </a:r>
            <a:r>
              <a:rPr lang="ja-JP" altLang="en-US" sz="2400" dirty="0"/>
              <a:t>（１）</a:t>
            </a:r>
            <a:r>
              <a:rPr lang="ja-JP" altLang="en-US" sz="2400" b="1" u="sng" dirty="0">
                <a:solidFill>
                  <a:srgbClr val="FF0066"/>
                </a:solidFill>
              </a:rPr>
              <a:t>応急給水及び応急復旧活動に関する行動指針</a:t>
            </a:r>
            <a:endParaRPr lang="en-US" altLang="ja-JP" sz="2400" b="1" u="sng" dirty="0">
              <a:solidFill>
                <a:srgbClr val="FF0066"/>
              </a:solidFill>
            </a:endParaRPr>
          </a:p>
          <a:p>
            <a:pPr lvl="3" algn="l">
              <a:lnSpc>
                <a:spcPct val="100000"/>
              </a:lnSpc>
            </a:pPr>
            <a:r>
              <a:rPr lang="en-US" altLang="ja-JP" sz="2400" b="1" dirty="0">
                <a:solidFill>
                  <a:srgbClr val="FF0066"/>
                </a:solidFill>
              </a:rPr>
              <a:t>           </a:t>
            </a:r>
            <a:r>
              <a:rPr lang="ja-JP" altLang="en-US" sz="2400" b="1" dirty="0">
                <a:solidFill>
                  <a:srgbClr val="FF0066"/>
                </a:solidFill>
              </a:rPr>
              <a:t> </a:t>
            </a:r>
            <a:r>
              <a:rPr lang="ja-JP" altLang="en-US" sz="2400" b="1" u="sng" dirty="0">
                <a:solidFill>
                  <a:srgbClr val="FF0066"/>
                </a:solidFill>
              </a:rPr>
              <a:t>並びに危機管理対策に関するマニュアルを作</a:t>
            </a:r>
            <a:endParaRPr lang="en-US" altLang="ja-JP" sz="2400" b="1" u="sng" dirty="0">
              <a:solidFill>
                <a:srgbClr val="FF0066"/>
              </a:solidFill>
            </a:endParaRPr>
          </a:p>
          <a:p>
            <a:pPr lvl="3" algn="l">
              <a:lnSpc>
                <a:spcPct val="100000"/>
              </a:lnSpc>
            </a:pPr>
            <a:r>
              <a:rPr lang="en-US" altLang="ja-JP" sz="2400" b="1" dirty="0">
                <a:solidFill>
                  <a:srgbClr val="FF0066"/>
                </a:solidFill>
              </a:rPr>
              <a:t>            </a:t>
            </a:r>
            <a:r>
              <a:rPr lang="ja-JP" altLang="en-US" sz="2400" b="1" u="sng" dirty="0">
                <a:solidFill>
                  <a:srgbClr val="FF0066"/>
                </a:solidFill>
              </a:rPr>
              <a:t>成し、当該マニュアルに基づく訓練を実施す</a:t>
            </a:r>
            <a:endParaRPr lang="en-US" altLang="ja-JP" sz="2400" b="1" u="sng" dirty="0">
              <a:solidFill>
                <a:srgbClr val="FF0066"/>
              </a:solidFill>
            </a:endParaRPr>
          </a:p>
          <a:p>
            <a:pPr lvl="3" algn="l">
              <a:lnSpc>
                <a:spcPct val="100000"/>
              </a:lnSpc>
            </a:pPr>
            <a:r>
              <a:rPr lang="ja-JP" altLang="en-US" sz="2400" b="1" dirty="0">
                <a:solidFill>
                  <a:srgbClr val="FF0066"/>
                </a:solidFill>
              </a:rPr>
              <a:t>　　　 </a:t>
            </a:r>
            <a:r>
              <a:rPr lang="ja-JP" altLang="en-US" sz="2400" b="1" u="sng" dirty="0">
                <a:solidFill>
                  <a:srgbClr val="FF0066"/>
                </a:solidFill>
              </a:rPr>
              <a:t>ること。</a:t>
            </a:r>
          </a:p>
        </p:txBody>
      </p:sp>
      <p:sp>
        <p:nvSpPr>
          <p:cNvPr id="8" name="正方形/長方形 7">
            <a:extLst>
              <a:ext uri="{FF2B5EF4-FFF2-40B4-BE49-F238E27FC236}">
                <a16:creationId xmlns:a16="http://schemas.microsoft.com/office/drawing/2014/main" id="{72013371-34CD-4297-A337-D0EE0FF5D92B}"/>
              </a:ext>
            </a:extLst>
          </p:cNvPr>
          <p:cNvSpPr/>
          <p:nvPr/>
        </p:nvSpPr>
        <p:spPr>
          <a:xfrm>
            <a:off x="6211958" y="5672785"/>
            <a:ext cx="2057400" cy="2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ja-JP" altLang="en-US" sz="1350" dirty="0">
                <a:solidFill>
                  <a:srgbClr val="002060"/>
                </a:solidFill>
                <a:latin typeface="游ゴシック" panose="020F0502020204030204"/>
                <a:ea typeface="游ゴシック" panose="020B0400000000000000" pitchFamily="50" charset="-128"/>
              </a:rPr>
              <a:t>厚生労働省　</a:t>
            </a:r>
            <a:r>
              <a:rPr lang="en-US" altLang="ja-JP" sz="1350" dirty="0">
                <a:solidFill>
                  <a:srgbClr val="002060"/>
                </a:solidFill>
                <a:latin typeface="游ゴシック" panose="020F0502020204030204"/>
                <a:ea typeface="游ゴシック" panose="020B0400000000000000" pitchFamily="50" charset="-128"/>
              </a:rPr>
              <a:t>HP</a:t>
            </a:r>
            <a:endParaRPr lang="ja-JP" altLang="en-US" sz="1350" dirty="0">
              <a:solidFill>
                <a:srgbClr val="002060"/>
              </a:solidFill>
              <a:latin typeface="游ゴシック" panose="020F0502020204030204"/>
              <a:ea typeface="游ゴシック" panose="020B0400000000000000" pitchFamily="50" charset="-128"/>
            </a:endParaRPr>
          </a:p>
        </p:txBody>
      </p:sp>
      <p:sp>
        <p:nvSpPr>
          <p:cNvPr id="9" name="字幕 6">
            <a:extLst>
              <a:ext uri="{FF2B5EF4-FFF2-40B4-BE49-F238E27FC236}">
                <a16:creationId xmlns:a16="http://schemas.microsoft.com/office/drawing/2014/main" id="{D88ED8F7-C506-4389-B87F-BF31AC89C479}"/>
              </a:ext>
            </a:extLst>
          </p:cNvPr>
          <p:cNvSpPr txBox="1">
            <a:spLocks/>
          </p:cNvSpPr>
          <p:nvPr/>
        </p:nvSpPr>
        <p:spPr>
          <a:xfrm>
            <a:off x="2077277" y="959644"/>
            <a:ext cx="4989444" cy="533711"/>
          </a:xfrm>
          <a:prstGeom prst="rect">
            <a:avLst/>
          </a:prstGeom>
        </p:spPr>
        <p:txBody>
          <a:bodyPr vert="horz" lIns="68580" tIns="34290" rIns="68580" bIns="3429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dist" defTabSz="685800">
              <a:lnSpc>
                <a:spcPct val="100000"/>
              </a:lnSpc>
              <a:spcBef>
                <a:spcPts val="750"/>
              </a:spcBef>
              <a:defRPr/>
            </a:pPr>
            <a:r>
              <a:rPr lang="ja-JP" altLang="en-US" sz="3225" dirty="0">
                <a:solidFill>
                  <a:srgbClr val="002060"/>
                </a:solidFill>
                <a:latin typeface="游ゴシック" panose="020F0502020204030204"/>
                <a:ea typeface="游ゴシック" panose="020B0400000000000000" pitchFamily="50" charset="-128"/>
              </a:rPr>
              <a:t>厚生労働省防災業務計画</a:t>
            </a:r>
            <a:endParaRPr lang="en-US" altLang="ja-JP" sz="3225" dirty="0">
              <a:solidFill>
                <a:srgbClr val="002060"/>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8929098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277625E5-1514-4F62-A2CC-10686560436A}"/>
              </a:ext>
            </a:extLst>
          </p:cNvPr>
          <p:cNvSpPr/>
          <p:nvPr/>
        </p:nvSpPr>
        <p:spPr>
          <a:xfrm>
            <a:off x="158949" y="2339375"/>
            <a:ext cx="4773091" cy="3661273"/>
          </a:xfrm>
          <a:prstGeom prst="roundRect">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a:scene3d>
            <a:camera prst="orthographicFront"/>
            <a:lightRig rig="chilly"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sp>
        <p:nvSpPr>
          <p:cNvPr id="4" name="フッター プレースホルダー 3">
            <a:extLst>
              <a:ext uri="{FF2B5EF4-FFF2-40B4-BE49-F238E27FC236}">
                <a16:creationId xmlns:a16="http://schemas.microsoft.com/office/drawing/2014/main" id="{A34465C8-1228-486E-81D5-DBA673E9ED2F}"/>
              </a:ext>
            </a:extLst>
          </p:cNvPr>
          <p:cNvSpPr>
            <a:spLocks noGrp="1"/>
          </p:cNvSpPr>
          <p:nvPr>
            <p:ph type="ftr" sz="quarter" idx="11"/>
          </p:nvPr>
        </p:nvSpPr>
        <p:spPr/>
        <p:txBody>
          <a:bodyPr/>
          <a:lstStyle/>
          <a:p>
            <a:r>
              <a:rPr kumimoji="1" lang="en-US" altLang="ja-JP" dirty="0">
                <a:latin typeface="HG丸ｺﾞｼｯｸM-PRO" panose="020F0600000000000000" pitchFamily="50" charset="-128"/>
                <a:ea typeface="HG丸ｺﾞｼｯｸM-PRO" panose="020F0600000000000000" pitchFamily="50" charset="-128"/>
              </a:rPr>
              <a:t>JWWA</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a:extLst>
              <a:ext uri="{FF2B5EF4-FFF2-40B4-BE49-F238E27FC236}">
                <a16:creationId xmlns:a16="http://schemas.microsoft.com/office/drawing/2014/main" id="{C30C095D-2FE5-4C94-A0E2-BF0B466FADAF}"/>
              </a:ext>
            </a:extLst>
          </p:cNvPr>
          <p:cNvSpPr>
            <a:spLocks noGrp="1"/>
          </p:cNvSpPr>
          <p:nvPr>
            <p:ph type="sldNum" sz="quarter" idx="12"/>
          </p:nvPr>
        </p:nvSpPr>
        <p:spPr/>
        <p:txBody>
          <a:bodyPr/>
          <a:lstStyle/>
          <a:p>
            <a:fld id="{C8D7E5F5-476E-4B01-9703-37401B3BE331}" type="slidenum">
              <a:rPr kumimoji="1" lang="ja-JP" altLang="en-US" smtClean="0">
                <a:latin typeface="HG丸ｺﾞｼｯｸM-PRO" panose="020F0600000000000000" pitchFamily="50" charset="-128"/>
                <a:ea typeface="HG丸ｺﾞｼｯｸM-PRO" panose="020F0600000000000000" pitchFamily="50" charset="-128"/>
              </a:rPr>
              <a:t>63</a:t>
            </a:fld>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2" name="図表 1">
            <a:extLst>
              <a:ext uri="{FF2B5EF4-FFF2-40B4-BE49-F238E27FC236}">
                <a16:creationId xmlns:a16="http://schemas.microsoft.com/office/drawing/2014/main" id="{971FC244-F981-4169-9241-83B0895E0822}"/>
              </a:ext>
            </a:extLst>
          </p:cNvPr>
          <p:cNvGraphicFramePr/>
          <p:nvPr>
            <p:extLst>
              <p:ext uri="{D42A27DB-BD31-4B8C-83A1-F6EECF244321}">
                <p14:modId xmlns:p14="http://schemas.microsoft.com/office/powerpoint/2010/main" val="3503492241"/>
              </p:ext>
            </p:extLst>
          </p:nvPr>
        </p:nvGraphicFramePr>
        <p:xfrm>
          <a:off x="279732" y="1860119"/>
          <a:ext cx="4445688" cy="4251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吹き出し: 左矢印 2">
            <a:extLst>
              <a:ext uri="{FF2B5EF4-FFF2-40B4-BE49-F238E27FC236}">
                <a16:creationId xmlns:a16="http://schemas.microsoft.com/office/drawing/2014/main" id="{B932244E-9C8F-4FA4-BEE8-D28D6EBA80DE}"/>
              </a:ext>
            </a:extLst>
          </p:cNvPr>
          <p:cNvSpPr/>
          <p:nvPr/>
        </p:nvSpPr>
        <p:spPr>
          <a:xfrm>
            <a:off x="4572000" y="2339375"/>
            <a:ext cx="4392487" cy="3609905"/>
          </a:xfrm>
          <a:prstGeom prst="leftArrowCallout">
            <a:avLst>
              <a:gd name="adj1" fmla="val 23392"/>
              <a:gd name="adj2" fmla="val 21382"/>
              <a:gd name="adj3" fmla="val 22990"/>
              <a:gd name="adj4" fmla="val 72202"/>
            </a:avLst>
          </a:prstGeom>
          <a:pattFill prst="pct50">
            <a:fgClr>
              <a:srgbClr val="02F00D"/>
            </a:fgClr>
            <a:bgClr>
              <a:srgbClr val="9BFFC8"/>
            </a:bgClr>
          </a:pattFill>
          <a:ln w="31750">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sp>
        <p:nvSpPr>
          <p:cNvPr id="10" name="フローチャート: 代替処理 9">
            <a:extLst>
              <a:ext uri="{FF2B5EF4-FFF2-40B4-BE49-F238E27FC236}">
                <a16:creationId xmlns:a16="http://schemas.microsoft.com/office/drawing/2014/main" id="{F0FC42F3-7619-42F7-9995-EBBAA3E7E299}"/>
              </a:ext>
            </a:extLst>
          </p:cNvPr>
          <p:cNvSpPr>
            <a:spLocks/>
          </p:cNvSpPr>
          <p:nvPr/>
        </p:nvSpPr>
        <p:spPr>
          <a:xfrm>
            <a:off x="6460516" y="3141403"/>
            <a:ext cx="2287948" cy="675000"/>
          </a:xfrm>
          <a:prstGeom prst="flowChartAlternateProcess">
            <a:avLst/>
          </a:prstGeom>
          <a:solidFill>
            <a:schemeClr val="bg1"/>
          </a:solidFill>
          <a:ln w="31750">
            <a:solidFill>
              <a:srgbClr val="C000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600" b="1" u="sng" dirty="0">
                <a:solidFill>
                  <a:srgbClr val="C00000"/>
                </a:solidFill>
                <a:latin typeface="HG丸ｺﾞｼｯｸM-PRO" panose="020F0600000000000000" pitchFamily="50" charset="-128"/>
                <a:ea typeface="HG丸ｺﾞｼｯｸM-PRO" panose="020F0600000000000000" pitchFamily="50" charset="-128"/>
              </a:rPr>
              <a:t>応急給水</a:t>
            </a:r>
            <a:r>
              <a:rPr lang="ja-JP" altLang="en-US" sz="1600" b="1" dirty="0">
                <a:solidFill>
                  <a:srgbClr val="C00000"/>
                </a:solidFill>
                <a:latin typeface="HG丸ｺﾞｼｯｸM-PRO" panose="020F0600000000000000" pitchFamily="50" charset="-128"/>
                <a:ea typeface="HG丸ｺﾞｼｯｸM-PRO" panose="020F0600000000000000" pitchFamily="50" charset="-128"/>
              </a:rPr>
              <a:t>マニュアル </a:t>
            </a:r>
            <a:r>
              <a:rPr lang="ja-JP" altLang="en-US" sz="1600" b="1" u="sng" dirty="0">
                <a:solidFill>
                  <a:srgbClr val="C00000"/>
                </a:solidFill>
                <a:latin typeface="HG丸ｺﾞｼｯｸM-PRO" panose="020F0600000000000000" pitchFamily="50" charset="-128"/>
                <a:ea typeface="HG丸ｺﾞｼｯｸM-PRO" panose="020F0600000000000000" pitchFamily="50" charset="-128"/>
              </a:rPr>
              <a:t>手引き </a:t>
            </a:r>
            <a:r>
              <a:rPr lang="en-US" altLang="ja-JP" sz="1600" b="1" u="sng" dirty="0">
                <a:solidFill>
                  <a:srgbClr val="C00000"/>
                </a:solidFill>
                <a:latin typeface="HG丸ｺﾞｼｯｸM-PRO" panose="020F0600000000000000" pitchFamily="50" charset="-128"/>
                <a:ea typeface="HG丸ｺﾞｼｯｸM-PRO" panose="020F0600000000000000" pitchFamily="50" charset="-128"/>
              </a:rPr>
              <a:t>P42</a:t>
            </a:r>
            <a:r>
              <a:rPr lang="ja-JP" altLang="en-US" sz="1600" b="1" u="sng" dirty="0">
                <a:solidFill>
                  <a:srgbClr val="C00000"/>
                </a:solidFill>
                <a:latin typeface="HG丸ｺﾞｼｯｸM-PRO" panose="020F0600000000000000" pitchFamily="50" charset="-128"/>
                <a:ea typeface="HG丸ｺﾞｼｯｸM-PRO" panose="020F0600000000000000" pitchFamily="50" charset="-128"/>
              </a:rPr>
              <a:t>～</a:t>
            </a:r>
          </a:p>
        </p:txBody>
      </p:sp>
      <p:sp>
        <p:nvSpPr>
          <p:cNvPr id="11" name="フローチャート: 代替処理 10">
            <a:extLst>
              <a:ext uri="{FF2B5EF4-FFF2-40B4-BE49-F238E27FC236}">
                <a16:creationId xmlns:a16="http://schemas.microsoft.com/office/drawing/2014/main" id="{D6AA9A8C-6B2C-43EF-8D39-F2570FC00F28}"/>
              </a:ext>
            </a:extLst>
          </p:cNvPr>
          <p:cNvSpPr>
            <a:spLocks/>
          </p:cNvSpPr>
          <p:nvPr/>
        </p:nvSpPr>
        <p:spPr>
          <a:xfrm>
            <a:off x="6457950" y="3985626"/>
            <a:ext cx="2290514" cy="675000"/>
          </a:xfrm>
          <a:prstGeom prst="flowChartAlternateProcess">
            <a:avLst/>
          </a:prstGeom>
          <a:solidFill>
            <a:schemeClr val="bg1"/>
          </a:solidFill>
          <a:ln w="31750">
            <a:solidFill>
              <a:srgbClr val="C000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600" b="1" u="sng" dirty="0">
                <a:solidFill>
                  <a:srgbClr val="C00000"/>
                </a:solidFill>
                <a:latin typeface="HG丸ｺﾞｼｯｸM-PRO" panose="020F0600000000000000" pitchFamily="50" charset="-128"/>
                <a:ea typeface="HG丸ｺﾞｼｯｸM-PRO" panose="020F0600000000000000" pitchFamily="50" charset="-128"/>
              </a:rPr>
              <a:t>応急復旧</a:t>
            </a:r>
            <a:r>
              <a:rPr lang="ja-JP" altLang="en-US" sz="1600" b="1" dirty="0">
                <a:solidFill>
                  <a:srgbClr val="C00000"/>
                </a:solidFill>
                <a:latin typeface="HG丸ｺﾞｼｯｸM-PRO" panose="020F0600000000000000" pitchFamily="50" charset="-128"/>
                <a:ea typeface="HG丸ｺﾞｼｯｸM-PRO" panose="020F0600000000000000" pitchFamily="50" charset="-128"/>
              </a:rPr>
              <a:t>マニュアル</a:t>
            </a:r>
            <a:r>
              <a:rPr lang="ja-JP" altLang="en-US" sz="1600" b="1" u="sng" dirty="0">
                <a:solidFill>
                  <a:srgbClr val="C00000"/>
                </a:solidFill>
                <a:latin typeface="HG丸ｺﾞｼｯｸM-PRO" panose="020F0600000000000000" pitchFamily="50" charset="-128"/>
                <a:ea typeface="HG丸ｺﾞｼｯｸM-PRO" panose="020F0600000000000000" pitchFamily="50" charset="-128"/>
              </a:rPr>
              <a:t>手引き </a:t>
            </a:r>
            <a:r>
              <a:rPr lang="en-US" altLang="ja-JP" sz="1600" b="1" u="sng" dirty="0">
                <a:solidFill>
                  <a:srgbClr val="C00000"/>
                </a:solidFill>
                <a:latin typeface="HG丸ｺﾞｼｯｸM-PRO" panose="020F0600000000000000" pitchFamily="50" charset="-128"/>
                <a:ea typeface="HG丸ｺﾞｼｯｸM-PRO" panose="020F0600000000000000" pitchFamily="50" charset="-128"/>
              </a:rPr>
              <a:t>P62</a:t>
            </a:r>
            <a:r>
              <a:rPr lang="ja-JP" altLang="en-US" sz="1600" b="1" u="sng" dirty="0">
                <a:solidFill>
                  <a:srgbClr val="C00000"/>
                </a:solidFill>
                <a:latin typeface="HG丸ｺﾞｼｯｸM-PRO" panose="020F0600000000000000" pitchFamily="50" charset="-128"/>
                <a:ea typeface="HG丸ｺﾞｼｯｸM-PRO" panose="020F0600000000000000" pitchFamily="50" charset="-128"/>
              </a:rPr>
              <a:t>～</a:t>
            </a:r>
          </a:p>
        </p:txBody>
      </p:sp>
      <p:sp>
        <p:nvSpPr>
          <p:cNvPr id="12" name="フローチャート: 代替処理 11">
            <a:extLst>
              <a:ext uri="{FF2B5EF4-FFF2-40B4-BE49-F238E27FC236}">
                <a16:creationId xmlns:a16="http://schemas.microsoft.com/office/drawing/2014/main" id="{90551115-B031-42ED-AE77-C3282601CDA7}"/>
              </a:ext>
            </a:extLst>
          </p:cNvPr>
          <p:cNvSpPr>
            <a:spLocks/>
          </p:cNvSpPr>
          <p:nvPr/>
        </p:nvSpPr>
        <p:spPr>
          <a:xfrm>
            <a:off x="6457950" y="4812413"/>
            <a:ext cx="2290514" cy="675000"/>
          </a:xfrm>
          <a:prstGeom prst="flowChartAlternateProcess">
            <a:avLst/>
          </a:prstGeom>
          <a:solidFill>
            <a:schemeClr val="bg1"/>
          </a:solidFill>
          <a:ln w="31750">
            <a:solidFill>
              <a:srgbClr val="C000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600" b="1" u="sng" dirty="0">
                <a:solidFill>
                  <a:srgbClr val="C00000"/>
                </a:solidFill>
                <a:latin typeface="HG丸ｺﾞｼｯｸM-PRO" panose="020F0600000000000000" pitchFamily="50" charset="-128"/>
                <a:ea typeface="HG丸ｺﾞｼｯｸM-PRO" panose="020F0600000000000000" pitchFamily="50" charset="-128"/>
              </a:rPr>
              <a:t>応援受入</a:t>
            </a:r>
            <a:r>
              <a:rPr lang="ja-JP" altLang="en-US" sz="1600" b="1" dirty="0">
                <a:solidFill>
                  <a:srgbClr val="C00000"/>
                </a:solidFill>
                <a:latin typeface="HG丸ｺﾞｼｯｸM-PRO" panose="020F0600000000000000" pitchFamily="50" charset="-128"/>
                <a:ea typeface="HG丸ｺﾞｼｯｸM-PRO" panose="020F0600000000000000" pitchFamily="50" charset="-128"/>
              </a:rPr>
              <a:t>マニュアル </a:t>
            </a:r>
            <a:endParaRPr lang="en-US" altLang="ja-JP" sz="1600" b="1" dirty="0">
              <a:solidFill>
                <a:srgbClr val="C00000"/>
              </a:solidFill>
              <a:latin typeface="HG丸ｺﾞｼｯｸM-PRO" panose="020F0600000000000000" pitchFamily="50" charset="-128"/>
              <a:ea typeface="HG丸ｺﾞｼｯｸM-PRO" panose="020F0600000000000000" pitchFamily="50" charset="-128"/>
            </a:endParaRPr>
          </a:p>
          <a:p>
            <a:pPr algn="ctr"/>
            <a:r>
              <a:rPr lang="ja-JP" altLang="en-US" sz="1600" b="1" u="sng" dirty="0">
                <a:solidFill>
                  <a:srgbClr val="C00000"/>
                </a:solidFill>
                <a:latin typeface="HG丸ｺﾞｼｯｸM-PRO" panose="020F0600000000000000" pitchFamily="50" charset="-128"/>
                <a:ea typeface="HG丸ｺﾞｼｯｸM-PRO" panose="020F0600000000000000" pitchFamily="50" charset="-128"/>
              </a:rPr>
              <a:t>手引き </a:t>
            </a:r>
            <a:r>
              <a:rPr lang="en-US" altLang="ja-JP" sz="1600" b="1" u="sng" dirty="0">
                <a:solidFill>
                  <a:srgbClr val="C00000"/>
                </a:solidFill>
                <a:latin typeface="HG丸ｺﾞｼｯｸM-PRO" panose="020F0600000000000000" pitchFamily="50" charset="-128"/>
                <a:ea typeface="HG丸ｺﾞｼｯｸM-PRO" panose="020F0600000000000000" pitchFamily="50" charset="-128"/>
              </a:rPr>
              <a:t>P52</a:t>
            </a:r>
            <a:r>
              <a:rPr lang="ja-JP" altLang="en-US" sz="1600" b="1" u="sng" dirty="0">
                <a:solidFill>
                  <a:srgbClr val="C00000"/>
                </a:solidFill>
                <a:latin typeface="HG丸ｺﾞｼｯｸM-PRO" panose="020F0600000000000000" pitchFamily="50" charset="-128"/>
                <a:ea typeface="HG丸ｺﾞｼｯｸM-PRO" panose="020F0600000000000000" pitchFamily="50" charset="-128"/>
              </a:rPr>
              <a:t>～ 表</a:t>
            </a:r>
            <a:r>
              <a:rPr lang="en-US" altLang="ja-JP" sz="1600" b="1" u="sng" dirty="0">
                <a:solidFill>
                  <a:srgbClr val="C00000"/>
                </a:solidFill>
                <a:latin typeface="HG丸ｺﾞｼｯｸM-PRO" panose="020F0600000000000000" pitchFamily="50" charset="-128"/>
                <a:ea typeface="HG丸ｺﾞｼｯｸM-PRO" panose="020F0600000000000000" pitchFamily="50" charset="-128"/>
              </a:rPr>
              <a:t>1-4</a:t>
            </a:r>
            <a:endParaRPr lang="ja-JP" altLang="en-US" sz="1600" b="1" u="sng" dirty="0">
              <a:solidFill>
                <a:srgbClr val="C00000"/>
              </a:solidFill>
              <a:latin typeface="HG丸ｺﾞｼｯｸM-PRO" panose="020F0600000000000000" pitchFamily="50" charset="-128"/>
              <a:ea typeface="HG丸ｺﾞｼｯｸM-PRO" panose="020F0600000000000000" pitchFamily="50" charset="-128"/>
            </a:endParaRPr>
          </a:p>
        </p:txBody>
      </p:sp>
      <p:sp>
        <p:nvSpPr>
          <p:cNvPr id="6" name="正方形/長方形 5">
            <a:extLst>
              <a:ext uri="{FF2B5EF4-FFF2-40B4-BE49-F238E27FC236}">
                <a16:creationId xmlns:a16="http://schemas.microsoft.com/office/drawing/2014/main" id="{0242D97D-05F0-4C10-9412-DDA95DD8906A}"/>
              </a:ext>
            </a:extLst>
          </p:cNvPr>
          <p:cNvSpPr/>
          <p:nvPr/>
        </p:nvSpPr>
        <p:spPr>
          <a:xfrm>
            <a:off x="5707195" y="3003413"/>
            <a:ext cx="849629" cy="24840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0" b="1" dirty="0">
                <a:ln>
                  <a:solidFill>
                    <a:schemeClr val="tx1"/>
                  </a:solidFill>
                </a:ln>
                <a:solidFill>
                  <a:srgbClr val="C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具体化する</a:t>
            </a:r>
          </a:p>
        </p:txBody>
      </p:sp>
      <p:sp>
        <p:nvSpPr>
          <p:cNvPr id="7" name="正方形/長方形 6">
            <a:extLst>
              <a:ext uri="{FF2B5EF4-FFF2-40B4-BE49-F238E27FC236}">
                <a16:creationId xmlns:a16="http://schemas.microsoft.com/office/drawing/2014/main" id="{0DA99132-5C30-4784-A9CA-F7B898BDF80F}"/>
              </a:ext>
            </a:extLst>
          </p:cNvPr>
          <p:cNvSpPr/>
          <p:nvPr/>
        </p:nvSpPr>
        <p:spPr>
          <a:xfrm>
            <a:off x="6030527" y="2288006"/>
            <a:ext cx="2947497" cy="870833"/>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ln w="3175">
                  <a:solidFill>
                    <a:schemeClr val="tx1"/>
                  </a:solidFill>
                  <a:prstDash val="solid"/>
                </a:ln>
                <a:solidFill>
                  <a:srgbClr val="C00000"/>
                </a:solidFill>
                <a:latin typeface="HG丸ｺﾞｼｯｸM-PRO" panose="020F0600000000000000" pitchFamily="50" charset="-128"/>
                <a:ea typeface="HG丸ｺﾞｼｯｸM-PRO" panose="020F0600000000000000" pitchFamily="50" charset="-128"/>
              </a:rPr>
              <a:t>「肉　付　け」</a:t>
            </a:r>
            <a:endParaRPr lang="en-US" altLang="ja-JP" sz="2400" dirty="0">
              <a:ln w="3175">
                <a:solidFill>
                  <a:schemeClr val="tx1"/>
                </a:solidFill>
                <a:prstDash val="solid"/>
              </a:ln>
              <a:solidFill>
                <a:srgbClr val="C00000"/>
              </a:solidFill>
              <a:latin typeface="HG丸ｺﾞｼｯｸM-PRO" panose="020F0600000000000000" pitchFamily="50" charset="-128"/>
              <a:ea typeface="HG丸ｺﾞｼｯｸM-PRO" panose="020F0600000000000000" pitchFamily="50" charset="-128"/>
            </a:endParaRPr>
          </a:p>
          <a:p>
            <a:pPr algn="ctr"/>
            <a:r>
              <a:rPr lang="ja-JP" altLang="en-US" sz="2400" dirty="0">
                <a:ln w="3175">
                  <a:solidFill>
                    <a:schemeClr val="tx1"/>
                  </a:solidFill>
                  <a:prstDash val="solid"/>
                </a:ln>
                <a:solidFill>
                  <a:srgbClr val="C00000"/>
                </a:solidFill>
                <a:latin typeface="HG丸ｺﾞｼｯｸM-PRO" panose="020F0600000000000000" pitchFamily="50" charset="-128"/>
                <a:ea typeface="HG丸ｺﾞｼｯｸM-PRO" panose="020F0600000000000000" pitchFamily="50" charset="-128"/>
              </a:rPr>
              <a:t>「実効性を高める」</a:t>
            </a:r>
          </a:p>
        </p:txBody>
      </p:sp>
      <p:sp>
        <p:nvSpPr>
          <p:cNvPr id="15" name="字幕 2">
            <a:extLst>
              <a:ext uri="{FF2B5EF4-FFF2-40B4-BE49-F238E27FC236}">
                <a16:creationId xmlns:a16="http://schemas.microsoft.com/office/drawing/2014/main" id="{D4F82CF4-98D0-4E7A-85E5-A5980F52114C}"/>
              </a:ext>
            </a:extLst>
          </p:cNvPr>
          <p:cNvSpPr txBox="1">
            <a:spLocks/>
          </p:cNvSpPr>
          <p:nvPr/>
        </p:nvSpPr>
        <p:spPr>
          <a:xfrm>
            <a:off x="296504" y="286480"/>
            <a:ext cx="8667984" cy="1260000"/>
          </a:xfrm>
          <a:prstGeom prst="rect">
            <a:avLst/>
          </a:prstGeom>
          <a:pattFill prst="pct50">
            <a:fgClr>
              <a:srgbClr val="0070C0"/>
            </a:fgClr>
            <a:bgClr>
              <a:srgbClr val="00B0F0"/>
            </a:bgClr>
          </a:pattFill>
          <a:ln>
            <a:solidFill>
              <a:srgbClr val="002060"/>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dist"/>
            <a:r>
              <a:rPr lang="ja-JP" altLang="en-US" sz="2800" b="1" dirty="0">
                <a:solidFill>
                  <a:schemeClr val="bg1"/>
                </a:solidFill>
                <a:latin typeface="HG丸ｺﾞｼｯｸM-PRO" panose="020F0600000000000000" pitchFamily="50" charset="-128"/>
                <a:ea typeface="HG丸ｺﾞｼｯｸM-PRO" panose="020F0600000000000000" pitchFamily="50" charset="-128"/>
              </a:rPr>
              <a:t>平常時より応急体制「応急活動マニュアル等」</a:t>
            </a:r>
            <a:endParaRPr lang="en-US" altLang="ja-JP" sz="2800" b="1" dirty="0">
              <a:solidFill>
                <a:schemeClr val="bg1"/>
              </a:solidFill>
              <a:latin typeface="HG丸ｺﾞｼｯｸM-PRO" panose="020F0600000000000000" pitchFamily="50" charset="-128"/>
              <a:ea typeface="HG丸ｺﾞｼｯｸM-PRO" panose="020F0600000000000000" pitchFamily="50" charset="-128"/>
            </a:endParaRPr>
          </a:p>
          <a:p>
            <a:pPr algn="dist">
              <a:lnSpc>
                <a:spcPct val="100000"/>
              </a:lnSpc>
            </a:pPr>
            <a:r>
              <a:rPr lang="ja-JP" altLang="en-US" sz="2800" b="1" dirty="0">
                <a:solidFill>
                  <a:schemeClr val="bg1"/>
                </a:solidFill>
                <a:latin typeface="HG丸ｺﾞｼｯｸM-PRO" panose="020F0600000000000000" pitchFamily="50" charset="-128"/>
                <a:ea typeface="HG丸ｺﾞｼｯｸM-PRO" panose="020F0600000000000000" pitchFamily="50" charset="-128"/>
              </a:rPr>
              <a:t>について検討し整備</a:t>
            </a:r>
            <a:endParaRPr lang="en-US" altLang="ja-JP" sz="28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519995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id="{3E6E3576-E2DF-4F29-8C72-935D4A6BB178}"/>
              </a:ext>
            </a:extLst>
          </p:cNvPr>
          <p:cNvSpPr>
            <a:spLocks noGrp="1" noChangeArrowheads="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B54F45D-DCBD-49E2-BE1F-9A77B2CF8D1E}" type="slidenum">
              <a:rPr lang="en-US" altLang="ja-JP" sz="1000" smtClean="0"/>
              <a:pPr>
                <a:spcBef>
                  <a:spcPct val="0"/>
                </a:spcBef>
                <a:buFontTx/>
                <a:buNone/>
              </a:pPr>
              <a:t>64</a:t>
            </a:fld>
            <a:endParaRPr lang="en-US" altLang="ja-JP" sz="1000" dirty="0"/>
          </a:p>
        </p:txBody>
      </p:sp>
      <p:sp>
        <p:nvSpPr>
          <p:cNvPr id="5" name="Rectangle 6">
            <a:extLst>
              <a:ext uri="{FF2B5EF4-FFF2-40B4-BE49-F238E27FC236}">
                <a16:creationId xmlns:a16="http://schemas.microsoft.com/office/drawing/2014/main" id="{FE5C6D69-929F-4EE0-A959-AA704F0679FD}"/>
              </a:ext>
            </a:extLst>
          </p:cNvPr>
          <p:cNvSpPr txBox="1">
            <a:spLocks noChangeArrowheads="1"/>
          </p:cNvSpPr>
          <p:nvPr/>
        </p:nvSpPr>
        <p:spPr>
          <a:xfrm>
            <a:off x="285750" y="2356243"/>
            <a:ext cx="8280920" cy="7540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3600" b="1" dirty="0">
                <a:solidFill>
                  <a:srgbClr val="002060"/>
                </a:solidFill>
                <a:latin typeface="メイリオ" pitchFamily="50" charset="-128"/>
                <a:ea typeface="メイリオ" pitchFamily="50" charset="-128"/>
                <a:cs typeface="メイリオ" pitchFamily="50" charset="-128"/>
              </a:rPr>
              <a:t>第４章　教育・訓練</a:t>
            </a:r>
          </a:p>
        </p:txBody>
      </p:sp>
      <p:sp>
        <p:nvSpPr>
          <p:cNvPr id="9" name="Rectangle 1028">
            <a:extLst>
              <a:ext uri="{FF2B5EF4-FFF2-40B4-BE49-F238E27FC236}">
                <a16:creationId xmlns:a16="http://schemas.microsoft.com/office/drawing/2014/main" id="{F200C369-3DD5-4AAA-8768-615F8F04E579}"/>
              </a:ext>
            </a:extLst>
          </p:cNvPr>
          <p:cNvSpPr>
            <a:spLocks noChangeArrowheads="1"/>
          </p:cNvSpPr>
          <p:nvPr/>
        </p:nvSpPr>
        <p:spPr bwMode="auto">
          <a:xfrm>
            <a:off x="285750" y="4501757"/>
            <a:ext cx="8229600" cy="125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dirty="0">
                <a:solidFill>
                  <a:schemeClr val="tx2"/>
                </a:solidFill>
                <a:latin typeface="HG丸ｺﾞｼｯｸM-PRO" panose="020F0600000000000000" pitchFamily="50" charset="-128"/>
                <a:ea typeface="HG丸ｺﾞｼｯｸM-PRO" panose="020F0600000000000000" pitchFamily="50" charset="-128"/>
              </a:rPr>
              <a:t>     </a:t>
            </a:r>
          </a:p>
        </p:txBody>
      </p:sp>
      <p:sp>
        <p:nvSpPr>
          <p:cNvPr id="8" name="Rectangle 6">
            <a:extLst>
              <a:ext uri="{FF2B5EF4-FFF2-40B4-BE49-F238E27FC236}">
                <a16:creationId xmlns:a16="http://schemas.microsoft.com/office/drawing/2014/main" id="{82A46F84-91BA-4153-B6C5-9A76482940E4}"/>
              </a:ext>
            </a:extLst>
          </p:cNvPr>
          <p:cNvSpPr txBox="1">
            <a:spLocks noChangeArrowheads="1"/>
          </p:cNvSpPr>
          <p:nvPr/>
        </p:nvSpPr>
        <p:spPr>
          <a:xfrm>
            <a:off x="395536" y="3151814"/>
            <a:ext cx="8524853" cy="7540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2400" b="1" dirty="0">
                <a:solidFill>
                  <a:srgbClr val="002060"/>
                </a:solidFill>
                <a:latin typeface="メイリオ" pitchFamily="50" charset="-128"/>
                <a:ea typeface="メイリオ" pitchFamily="50" charset="-128"/>
                <a:cs typeface="メイリオ" pitchFamily="50" charset="-128"/>
              </a:rPr>
              <a:t>１．教育・訓練の定期的な実施について（</a:t>
            </a:r>
            <a:r>
              <a:rPr lang="en-US" altLang="ja-JP" sz="2400" b="1" dirty="0">
                <a:solidFill>
                  <a:srgbClr val="002060"/>
                </a:solidFill>
                <a:latin typeface="メイリオ" pitchFamily="50" charset="-128"/>
                <a:ea typeface="メイリオ" pitchFamily="50" charset="-128"/>
                <a:cs typeface="メイリオ" pitchFamily="50" charset="-128"/>
              </a:rPr>
              <a:t>P139</a:t>
            </a:r>
            <a:r>
              <a:rPr lang="ja-JP" altLang="en-US" sz="2400" b="1" dirty="0">
                <a:solidFill>
                  <a:srgbClr val="002060"/>
                </a:solidFill>
                <a:latin typeface="メイリオ" pitchFamily="50" charset="-128"/>
                <a:ea typeface="メイリオ" pitchFamily="50" charset="-128"/>
                <a:cs typeface="メイリオ" pitchFamily="50" charset="-128"/>
              </a:rPr>
              <a:t>～</a:t>
            </a:r>
            <a:r>
              <a:rPr lang="en-US" altLang="ja-JP" sz="2400" b="1" dirty="0">
                <a:solidFill>
                  <a:srgbClr val="002060"/>
                </a:solidFill>
                <a:latin typeface="メイリオ" pitchFamily="50" charset="-128"/>
                <a:ea typeface="メイリオ" pitchFamily="50" charset="-128"/>
                <a:cs typeface="メイリオ" pitchFamily="50" charset="-128"/>
              </a:rPr>
              <a:t>142</a:t>
            </a:r>
            <a:r>
              <a:rPr lang="ja-JP" altLang="en-US" sz="2400" b="1" dirty="0">
                <a:solidFill>
                  <a:srgbClr val="002060"/>
                </a:solidFill>
                <a:latin typeface="メイリオ" pitchFamily="50" charset="-128"/>
                <a:ea typeface="メイリオ" pitchFamily="50" charset="-128"/>
                <a:cs typeface="メイリオ" pitchFamily="50" charset="-128"/>
              </a:rPr>
              <a:t>）</a:t>
            </a:r>
          </a:p>
        </p:txBody>
      </p:sp>
      <p:sp>
        <p:nvSpPr>
          <p:cNvPr id="10" name="フッター プレースホルダー 1">
            <a:extLst>
              <a:ext uri="{FF2B5EF4-FFF2-40B4-BE49-F238E27FC236}">
                <a16:creationId xmlns:a16="http://schemas.microsoft.com/office/drawing/2014/main" id="{98772B91-84C5-48CE-9A60-FBFF50A992B5}"/>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9801766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ー 3">
            <a:extLst>
              <a:ext uri="{FF2B5EF4-FFF2-40B4-BE49-F238E27FC236}">
                <a16:creationId xmlns:a16="http://schemas.microsoft.com/office/drawing/2014/main" id="{3587930D-B3E5-41D7-BAD9-4053BC18115B}"/>
              </a:ext>
            </a:extLst>
          </p:cNvPr>
          <p:cNvSpPr>
            <a:spLocks noGrp="1"/>
          </p:cNvSpPr>
          <p:nvPr>
            <p:ph type="sldNum" sz="quarter" idx="12"/>
          </p:nvPr>
        </p:nvSpPr>
        <p:spPr>
          <a:xfrm>
            <a:off x="6989504" y="6119390"/>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B0511BA-89F1-41B3-B41E-D23412F150D9}" type="slidenum">
              <a:rPr lang="en-US" altLang="ja-JP" sz="1000" smtClean="0"/>
              <a:pPr>
                <a:spcBef>
                  <a:spcPct val="0"/>
                </a:spcBef>
                <a:buFontTx/>
                <a:buNone/>
              </a:pPr>
              <a:t>65</a:t>
            </a:fld>
            <a:endParaRPr lang="en-US" altLang="ja-JP" sz="1000" dirty="0"/>
          </a:p>
        </p:txBody>
      </p:sp>
      <p:sp>
        <p:nvSpPr>
          <p:cNvPr id="7" name="Text Box 5">
            <a:extLst>
              <a:ext uri="{FF2B5EF4-FFF2-40B4-BE49-F238E27FC236}">
                <a16:creationId xmlns:a16="http://schemas.microsoft.com/office/drawing/2014/main" id="{51D36C27-74D7-4494-8800-661C81835E9C}"/>
              </a:ext>
            </a:extLst>
          </p:cNvPr>
          <p:cNvSpPr txBox="1">
            <a:spLocks noChangeArrowheads="1"/>
          </p:cNvSpPr>
          <p:nvPr/>
        </p:nvSpPr>
        <p:spPr bwMode="auto">
          <a:xfrm>
            <a:off x="326182" y="603745"/>
            <a:ext cx="8491636" cy="1203866"/>
          </a:xfrm>
          <a:prstGeom prst="rect">
            <a:avLst/>
          </a:prstGeom>
          <a:solidFill>
            <a:srgbClr val="FFFF99"/>
          </a:solidFill>
          <a:ln w="9525">
            <a:solidFill>
              <a:schemeClr val="tx1"/>
            </a:solidFill>
            <a:miter lim="800000"/>
            <a:headEnd/>
            <a:tailEnd/>
          </a:ln>
          <a:extLst/>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50000"/>
              </a:spcBef>
              <a:buFont typeface="Wingdings" panose="05000000000000000000" pitchFamily="2" charset="2"/>
              <a:buChar char="Ø"/>
              <a:defRPr/>
            </a:pPr>
            <a:r>
              <a:rPr lang="ja-JP" altLang="en-US" sz="2000" b="0" dirty="0">
                <a:latin typeface="HG丸ｺﾞｼｯｸM-PRO" panose="020F0600000000000000" pitchFamily="50" charset="-128"/>
                <a:ea typeface="HG丸ｺﾞｼｯｸM-PRO" panose="020F0600000000000000" pitchFamily="50" charset="-128"/>
              </a:rPr>
              <a:t>地震等緊急時における応急活動が的確に実施できるよう、平常時から定期的に、災害時の情報連絡・応急活動・受援活動等に関する包括的な教育、具体的な業務に関する訓練に努める</a:t>
            </a:r>
            <a:endParaRPr lang="en-US" altLang="ja-JP" sz="2000" b="0" dirty="0">
              <a:latin typeface="HG丸ｺﾞｼｯｸM-PRO" panose="020F0600000000000000" pitchFamily="50" charset="-128"/>
              <a:ea typeface="HG丸ｺﾞｼｯｸM-PRO" panose="020F0600000000000000" pitchFamily="50" charset="-128"/>
            </a:endParaRPr>
          </a:p>
        </p:txBody>
      </p:sp>
      <p:sp>
        <p:nvSpPr>
          <p:cNvPr id="8" name="Rectangle 2">
            <a:extLst>
              <a:ext uri="{FF2B5EF4-FFF2-40B4-BE49-F238E27FC236}">
                <a16:creationId xmlns:a16="http://schemas.microsoft.com/office/drawing/2014/main" id="{C68B08F4-BB8E-4B22-9FFB-55ACBE073B7B}"/>
              </a:ext>
            </a:extLst>
          </p:cNvPr>
          <p:cNvSpPr txBox="1">
            <a:spLocks noChangeArrowheads="1"/>
          </p:cNvSpPr>
          <p:nvPr/>
        </p:nvSpPr>
        <p:spPr bwMode="auto">
          <a:xfrm>
            <a:off x="7269914" y="0"/>
            <a:ext cx="1874086"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手引き </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P139</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142》</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　</a:t>
            </a:r>
          </a:p>
        </p:txBody>
      </p:sp>
      <p:sp>
        <p:nvSpPr>
          <p:cNvPr id="10" name="Rectangle 6">
            <a:extLst>
              <a:ext uri="{FF2B5EF4-FFF2-40B4-BE49-F238E27FC236}">
                <a16:creationId xmlns:a16="http://schemas.microsoft.com/office/drawing/2014/main" id="{C046B06C-65E9-4846-A4AA-87EDFEC04688}"/>
              </a:ext>
            </a:extLst>
          </p:cNvPr>
          <p:cNvSpPr txBox="1">
            <a:spLocks noChangeArrowheads="1"/>
          </p:cNvSpPr>
          <p:nvPr/>
        </p:nvSpPr>
        <p:spPr>
          <a:xfrm>
            <a:off x="-1326269" y="-51514"/>
            <a:ext cx="8524853" cy="7540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2400" b="1" dirty="0">
                <a:solidFill>
                  <a:srgbClr val="002060"/>
                </a:solidFill>
                <a:latin typeface="メイリオ" pitchFamily="50" charset="-128"/>
                <a:ea typeface="メイリオ" pitchFamily="50" charset="-128"/>
                <a:cs typeface="メイリオ" pitchFamily="50" charset="-128"/>
              </a:rPr>
              <a:t>１．教育・訓練の定期的な実施について</a:t>
            </a:r>
          </a:p>
        </p:txBody>
      </p:sp>
      <p:sp>
        <p:nvSpPr>
          <p:cNvPr id="13" name="Text Box 5">
            <a:extLst>
              <a:ext uri="{FF2B5EF4-FFF2-40B4-BE49-F238E27FC236}">
                <a16:creationId xmlns:a16="http://schemas.microsoft.com/office/drawing/2014/main" id="{6A01E481-DA46-4884-AA8F-9E59D02AF56C}"/>
              </a:ext>
            </a:extLst>
          </p:cNvPr>
          <p:cNvSpPr txBox="1">
            <a:spLocks noChangeArrowheads="1"/>
          </p:cNvSpPr>
          <p:nvPr/>
        </p:nvSpPr>
        <p:spPr bwMode="auto">
          <a:xfrm>
            <a:off x="474130" y="1861284"/>
            <a:ext cx="3552664" cy="246068"/>
          </a:xfrm>
          <a:prstGeom prst="rect">
            <a:avLst/>
          </a:prstGeom>
          <a:solidFill>
            <a:schemeClr val="bg1"/>
          </a:solidFill>
          <a:ln>
            <a:noFill/>
          </a:ln>
          <a:effectLs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None/>
            </a:pPr>
            <a:r>
              <a:rPr lang="ja-JP" altLang="en-US" sz="1600" b="1" dirty="0">
                <a:solidFill>
                  <a:srgbClr val="003366"/>
                </a:solidFill>
                <a:latin typeface="HG丸ｺﾞｼｯｸM-PRO" panose="020F0600000000000000" pitchFamily="50" charset="-128"/>
                <a:ea typeface="HG丸ｺﾞｼｯｸM-PRO" panose="020F0600000000000000" pitchFamily="50" charset="-128"/>
              </a:rPr>
              <a:t>◎水道事業体における教育・訓練</a:t>
            </a:r>
          </a:p>
        </p:txBody>
      </p:sp>
      <p:grpSp>
        <p:nvGrpSpPr>
          <p:cNvPr id="6" name="グループ化 5">
            <a:extLst>
              <a:ext uri="{FF2B5EF4-FFF2-40B4-BE49-F238E27FC236}">
                <a16:creationId xmlns:a16="http://schemas.microsoft.com/office/drawing/2014/main" id="{03FEC79C-3A64-47F5-B57D-6021603E1ABB}"/>
              </a:ext>
            </a:extLst>
          </p:cNvPr>
          <p:cNvGrpSpPr/>
          <p:nvPr/>
        </p:nvGrpSpPr>
        <p:grpSpPr>
          <a:xfrm>
            <a:off x="551787" y="2230231"/>
            <a:ext cx="3888432" cy="739972"/>
            <a:chOff x="467543" y="3085097"/>
            <a:chExt cx="3888432" cy="1548184"/>
          </a:xfrm>
        </p:grpSpPr>
        <p:sp>
          <p:nvSpPr>
            <p:cNvPr id="4" name="四角形: 角を丸くする 3">
              <a:extLst>
                <a:ext uri="{FF2B5EF4-FFF2-40B4-BE49-F238E27FC236}">
                  <a16:creationId xmlns:a16="http://schemas.microsoft.com/office/drawing/2014/main" id="{7AF4BC3F-F776-4668-859C-EEB7C78C6C17}"/>
                </a:ext>
              </a:extLst>
            </p:cNvPr>
            <p:cNvSpPr/>
            <p:nvPr/>
          </p:nvSpPr>
          <p:spPr>
            <a:xfrm>
              <a:off x="467543" y="3085097"/>
              <a:ext cx="3888432" cy="15121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Text Box 5">
              <a:extLst>
                <a:ext uri="{FF2B5EF4-FFF2-40B4-BE49-F238E27FC236}">
                  <a16:creationId xmlns:a16="http://schemas.microsoft.com/office/drawing/2014/main" id="{1CE98622-9566-4CA6-9CD7-873B619477C5}"/>
                </a:ext>
              </a:extLst>
            </p:cNvPr>
            <p:cNvSpPr txBox="1">
              <a:spLocks noChangeArrowheads="1"/>
            </p:cNvSpPr>
            <p:nvPr/>
          </p:nvSpPr>
          <p:spPr bwMode="auto">
            <a:xfrm>
              <a:off x="531308" y="3152228"/>
              <a:ext cx="3720548" cy="1481053"/>
            </a:xfrm>
            <a:prstGeom prst="rect">
              <a:avLst/>
            </a:prstGeom>
            <a:noFill/>
            <a:ln>
              <a:noFill/>
            </a:ln>
            <a:effectLs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None/>
              </a:pPr>
              <a:r>
                <a:rPr lang="ja-JP" altLang="en-US" sz="1600" dirty="0">
                  <a:solidFill>
                    <a:srgbClr val="003366"/>
                  </a:solidFill>
                  <a:latin typeface="HG丸ｺﾞｼｯｸM-PRO" panose="020F0600000000000000" pitchFamily="50" charset="-128"/>
                  <a:ea typeface="HG丸ｺﾞｼｯｸM-PRO" panose="020F0600000000000000" pitchFamily="50" charset="-128"/>
                </a:rPr>
                <a:t>・応急活動マニュアル等の意義と内容</a:t>
              </a:r>
              <a:endParaRPr lang="en-US" altLang="ja-JP" sz="1600" dirty="0">
                <a:solidFill>
                  <a:srgbClr val="003366"/>
                </a:solidFill>
                <a:latin typeface="HG丸ｺﾞｼｯｸM-PRO" panose="020F0600000000000000" pitchFamily="50" charset="-128"/>
                <a:ea typeface="HG丸ｺﾞｼｯｸM-PRO" panose="020F0600000000000000" pitchFamily="50" charset="-128"/>
              </a:endParaRPr>
            </a:p>
            <a:p>
              <a:pPr>
                <a:spcBef>
                  <a:spcPct val="50000"/>
                </a:spcBef>
                <a:buNone/>
              </a:pPr>
              <a:r>
                <a:rPr lang="ja-JP" altLang="en-US" sz="1600" dirty="0">
                  <a:solidFill>
                    <a:srgbClr val="003366"/>
                  </a:solidFill>
                  <a:latin typeface="HG丸ｺﾞｼｯｸM-PRO" panose="020F0600000000000000" pitchFamily="50" charset="-128"/>
                  <a:ea typeface="HG丸ｺﾞｼｯｸM-PRO" panose="020F0600000000000000" pitchFamily="50" charset="-128"/>
                </a:rPr>
                <a:t>・職員が果たす役割　</a:t>
              </a:r>
              <a:r>
                <a:rPr lang="en-US" altLang="ja-JP" sz="1600" dirty="0">
                  <a:solidFill>
                    <a:srgbClr val="003366"/>
                  </a:solidFill>
                  <a:latin typeface="HG丸ｺﾞｼｯｸM-PRO" panose="020F0600000000000000" pitchFamily="50" charset="-128"/>
                  <a:ea typeface="HG丸ｺﾞｼｯｸM-PRO" panose="020F0600000000000000" pitchFamily="50" charset="-128"/>
                </a:rPr>
                <a:t>…</a:t>
              </a:r>
              <a:r>
                <a:rPr lang="ja-JP" altLang="en-US" sz="1600" dirty="0">
                  <a:solidFill>
                    <a:srgbClr val="003366"/>
                  </a:solidFill>
                  <a:latin typeface="HG丸ｺﾞｼｯｸM-PRO" panose="020F0600000000000000" pitchFamily="50" charset="-128"/>
                  <a:ea typeface="HG丸ｺﾞｼｯｸM-PRO" panose="020F0600000000000000" pitchFamily="50" charset="-128"/>
                </a:rPr>
                <a:t>　等</a:t>
              </a:r>
            </a:p>
          </p:txBody>
        </p:sp>
      </p:grpSp>
      <p:sp>
        <p:nvSpPr>
          <p:cNvPr id="19" name="Text Box 5">
            <a:extLst>
              <a:ext uri="{FF2B5EF4-FFF2-40B4-BE49-F238E27FC236}">
                <a16:creationId xmlns:a16="http://schemas.microsoft.com/office/drawing/2014/main" id="{00AFAE74-ACC5-40F9-B3AE-84BE5E5FD62D}"/>
              </a:ext>
            </a:extLst>
          </p:cNvPr>
          <p:cNvSpPr txBox="1">
            <a:spLocks noChangeArrowheads="1"/>
          </p:cNvSpPr>
          <p:nvPr/>
        </p:nvSpPr>
        <p:spPr bwMode="auto">
          <a:xfrm>
            <a:off x="474129" y="3042068"/>
            <a:ext cx="6795785" cy="338554"/>
          </a:xfrm>
          <a:prstGeom prst="rect">
            <a:avLst/>
          </a:prstGeom>
          <a:solidFill>
            <a:schemeClr val="bg1"/>
          </a:solidFill>
          <a:ln>
            <a:noFill/>
          </a:ln>
          <a:effectLs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None/>
            </a:pPr>
            <a:r>
              <a:rPr lang="ja-JP" altLang="en-US" sz="1600" b="1" dirty="0">
                <a:solidFill>
                  <a:srgbClr val="003366"/>
                </a:solidFill>
                <a:latin typeface="HG丸ｺﾞｼｯｸM-PRO" panose="020F0600000000000000" pitchFamily="50" charset="-128"/>
                <a:ea typeface="HG丸ｺﾞｼｯｸM-PRO" panose="020F0600000000000000" pitchFamily="50" charset="-128"/>
              </a:rPr>
              <a:t>◎一般行政部局との訓練</a:t>
            </a:r>
          </a:p>
        </p:txBody>
      </p:sp>
      <p:grpSp>
        <p:nvGrpSpPr>
          <p:cNvPr id="20" name="グループ化 19">
            <a:extLst>
              <a:ext uri="{FF2B5EF4-FFF2-40B4-BE49-F238E27FC236}">
                <a16:creationId xmlns:a16="http://schemas.microsoft.com/office/drawing/2014/main" id="{91767371-83A1-4ED1-9375-B590DF14728B}"/>
              </a:ext>
            </a:extLst>
          </p:cNvPr>
          <p:cNvGrpSpPr/>
          <p:nvPr/>
        </p:nvGrpSpPr>
        <p:grpSpPr>
          <a:xfrm>
            <a:off x="568319" y="3383951"/>
            <a:ext cx="8166554" cy="813807"/>
            <a:chOff x="467543" y="3085097"/>
            <a:chExt cx="3888432" cy="1512168"/>
          </a:xfrm>
        </p:grpSpPr>
        <p:sp>
          <p:nvSpPr>
            <p:cNvPr id="21" name="四角形: 角を丸くする 20">
              <a:extLst>
                <a:ext uri="{FF2B5EF4-FFF2-40B4-BE49-F238E27FC236}">
                  <a16:creationId xmlns:a16="http://schemas.microsoft.com/office/drawing/2014/main" id="{C4488E10-535D-43B5-B205-4A53CB820F62}"/>
                </a:ext>
              </a:extLst>
            </p:cNvPr>
            <p:cNvSpPr/>
            <p:nvPr/>
          </p:nvSpPr>
          <p:spPr>
            <a:xfrm>
              <a:off x="467543" y="3085097"/>
              <a:ext cx="3888432" cy="15121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Text Box 5">
              <a:extLst>
                <a:ext uri="{FF2B5EF4-FFF2-40B4-BE49-F238E27FC236}">
                  <a16:creationId xmlns:a16="http://schemas.microsoft.com/office/drawing/2014/main" id="{7A1E3324-0750-43DD-8430-140270D023A3}"/>
                </a:ext>
              </a:extLst>
            </p:cNvPr>
            <p:cNvSpPr txBox="1">
              <a:spLocks noChangeArrowheads="1"/>
            </p:cNvSpPr>
            <p:nvPr/>
          </p:nvSpPr>
          <p:spPr bwMode="auto">
            <a:xfrm>
              <a:off x="551485" y="3144398"/>
              <a:ext cx="3739380" cy="1315352"/>
            </a:xfrm>
            <a:prstGeom prst="rect">
              <a:avLst/>
            </a:prstGeom>
            <a:noFill/>
            <a:ln>
              <a:noFill/>
            </a:ln>
            <a:effectLs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None/>
              </a:pPr>
              <a:r>
                <a:rPr lang="ja-JP" altLang="en-US" sz="1600" dirty="0">
                  <a:solidFill>
                    <a:srgbClr val="003366"/>
                  </a:solidFill>
                  <a:latin typeface="HG丸ｺﾞｼｯｸM-PRO" panose="020F0600000000000000" pitchFamily="50" charset="-128"/>
                  <a:ea typeface="HG丸ｺﾞｼｯｸM-PRO" panose="020F0600000000000000" pitchFamily="50" charset="-128"/>
                </a:rPr>
                <a:t>・水道施設の被害状況、断減水地域状況の報告、水道給水対策本部の設置報告</a:t>
              </a:r>
              <a:endParaRPr lang="en-US" altLang="ja-JP" sz="1600" dirty="0">
                <a:solidFill>
                  <a:srgbClr val="003366"/>
                </a:solidFill>
                <a:latin typeface="HG丸ｺﾞｼｯｸM-PRO" panose="020F0600000000000000" pitchFamily="50" charset="-128"/>
                <a:ea typeface="HG丸ｺﾞｼｯｸM-PRO" panose="020F0600000000000000" pitchFamily="50" charset="-128"/>
              </a:endParaRPr>
            </a:p>
            <a:p>
              <a:pPr>
                <a:spcBef>
                  <a:spcPct val="50000"/>
                </a:spcBef>
                <a:buNone/>
              </a:pPr>
              <a:r>
                <a:rPr lang="ja-JP" altLang="en-US" sz="1600" dirty="0">
                  <a:solidFill>
                    <a:srgbClr val="003366"/>
                  </a:solidFill>
                  <a:latin typeface="HG丸ｺﾞｼｯｸM-PRO" panose="020F0600000000000000" pitchFamily="50" charset="-128"/>
                  <a:ea typeface="HG丸ｺﾞｼｯｸM-PRO" panose="020F0600000000000000" pitchFamily="50" charset="-128"/>
                </a:rPr>
                <a:t>・自衛隊等への応援要請に関する事項　</a:t>
              </a:r>
              <a:r>
                <a:rPr lang="en-US" altLang="ja-JP" sz="1600" dirty="0">
                  <a:solidFill>
                    <a:srgbClr val="003366"/>
                  </a:solidFill>
                  <a:latin typeface="HG丸ｺﾞｼｯｸM-PRO" panose="020F0600000000000000" pitchFamily="50" charset="-128"/>
                  <a:ea typeface="HG丸ｺﾞｼｯｸM-PRO" panose="020F0600000000000000" pitchFamily="50" charset="-128"/>
                </a:rPr>
                <a:t>…</a:t>
              </a:r>
              <a:r>
                <a:rPr lang="ja-JP" altLang="en-US" sz="1600" dirty="0">
                  <a:solidFill>
                    <a:srgbClr val="003366"/>
                  </a:solidFill>
                  <a:latin typeface="HG丸ｺﾞｼｯｸM-PRO" panose="020F0600000000000000" pitchFamily="50" charset="-128"/>
                  <a:ea typeface="HG丸ｺﾞｼｯｸM-PRO" panose="020F0600000000000000" pitchFamily="50" charset="-128"/>
                </a:rPr>
                <a:t>等</a:t>
              </a:r>
            </a:p>
          </p:txBody>
        </p:sp>
      </p:grpSp>
      <p:sp>
        <p:nvSpPr>
          <p:cNvPr id="24" name="Text Box 5">
            <a:extLst>
              <a:ext uri="{FF2B5EF4-FFF2-40B4-BE49-F238E27FC236}">
                <a16:creationId xmlns:a16="http://schemas.microsoft.com/office/drawing/2014/main" id="{A4A7E5E7-D47D-4F75-9BA4-97D4F8E65170}"/>
              </a:ext>
            </a:extLst>
          </p:cNvPr>
          <p:cNvSpPr txBox="1">
            <a:spLocks noChangeArrowheads="1"/>
          </p:cNvSpPr>
          <p:nvPr/>
        </p:nvSpPr>
        <p:spPr bwMode="auto">
          <a:xfrm>
            <a:off x="4643330" y="1856845"/>
            <a:ext cx="3885118" cy="338554"/>
          </a:xfrm>
          <a:prstGeom prst="rect">
            <a:avLst/>
          </a:prstGeom>
          <a:solidFill>
            <a:schemeClr val="bg1"/>
          </a:solidFill>
          <a:ln>
            <a:noFill/>
          </a:ln>
          <a:effectLs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None/>
            </a:pPr>
            <a:r>
              <a:rPr lang="ja-JP" altLang="en-US" sz="1600" b="1" dirty="0">
                <a:solidFill>
                  <a:srgbClr val="003366"/>
                </a:solidFill>
                <a:latin typeface="HG丸ｺﾞｼｯｸM-PRO" panose="020F0600000000000000" pitchFamily="50" charset="-128"/>
                <a:ea typeface="HG丸ｺﾞｼｯｸM-PRO" panose="020F0600000000000000" pitchFamily="50" charset="-128"/>
              </a:rPr>
              <a:t>◎他水道事業体等との広域訓練</a:t>
            </a:r>
          </a:p>
        </p:txBody>
      </p:sp>
      <p:sp>
        <p:nvSpPr>
          <p:cNvPr id="26" name="四角形: 角を丸くする 25">
            <a:extLst>
              <a:ext uri="{FF2B5EF4-FFF2-40B4-BE49-F238E27FC236}">
                <a16:creationId xmlns:a16="http://schemas.microsoft.com/office/drawing/2014/main" id="{4DF3BE40-8BFD-4869-A65D-4D5E2F898093}"/>
              </a:ext>
            </a:extLst>
          </p:cNvPr>
          <p:cNvSpPr/>
          <p:nvPr/>
        </p:nvSpPr>
        <p:spPr>
          <a:xfrm>
            <a:off x="4923992" y="2201525"/>
            <a:ext cx="3888432" cy="7540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Text Box 5">
            <a:extLst>
              <a:ext uri="{FF2B5EF4-FFF2-40B4-BE49-F238E27FC236}">
                <a16:creationId xmlns:a16="http://schemas.microsoft.com/office/drawing/2014/main" id="{0AF47973-B3E8-41D8-B584-82DFEDD53C9D}"/>
              </a:ext>
            </a:extLst>
          </p:cNvPr>
          <p:cNvSpPr txBox="1">
            <a:spLocks noChangeArrowheads="1"/>
          </p:cNvSpPr>
          <p:nvPr/>
        </p:nvSpPr>
        <p:spPr bwMode="auto">
          <a:xfrm>
            <a:off x="5014325" y="2224614"/>
            <a:ext cx="3720548" cy="707886"/>
          </a:xfrm>
          <a:prstGeom prst="rect">
            <a:avLst/>
          </a:prstGeom>
          <a:noFill/>
          <a:ln>
            <a:noFill/>
          </a:ln>
          <a:effectLs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None/>
            </a:pPr>
            <a:r>
              <a:rPr lang="ja-JP" altLang="en-US" sz="1600" dirty="0">
                <a:solidFill>
                  <a:srgbClr val="003366"/>
                </a:solidFill>
                <a:latin typeface="HG丸ｺﾞｼｯｸM-PRO" panose="020F0600000000000000" pitchFamily="50" charset="-128"/>
                <a:ea typeface="HG丸ｺﾞｼｯｸM-PRO" panose="020F0600000000000000" pitchFamily="50" charset="-128"/>
              </a:rPr>
              <a:t>・情報伝達訓練</a:t>
            </a:r>
            <a:endParaRPr lang="en-US" altLang="ja-JP" sz="1600" dirty="0">
              <a:solidFill>
                <a:srgbClr val="003366"/>
              </a:solidFill>
              <a:latin typeface="HG丸ｺﾞｼｯｸM-PRO" panose="020F0600000000000000" pitchFamily="50" charset="-128"/>
              <a:ea typeface="HG丸ｺﾞｼｯｸM-PRO" panose="020F0600000000000000" pitchFamily="50" charset="-128"/>
            </a:endParaRPr>
          </a:p>
          <a:p>
            <a:pPr>
              <a:spcBef>
                <a:spcPct val="50000"/>
              </a:spcBef>
              <a:buNone/>
            </a:pPr>
            <a:r>
              <a:rPr lang="ja-JP" altLang="en-US" sz="1600" dirty="0">
                <a:solidFill>
                  <a:srgbClr val="003366"/>
                </a:solidFill>
                <a:latin typeface="HG丸ｺﾞｼｯｸM-PRO" panose="020F0600000000000000" pitchFamily="50" charset="-128"/>
                <a:ea typeface="HG丸ｺﾞｼｯｸM-PRO" panose="020F0600000000000000" pitchFamily="50" charset="-128"/>
              </a:rPr>
              <a:t>・応援派遣、受入訓練　</a:t>
            </a:r>
            <a:r>
              <a:rPr lang="en-US" altLang="ja-JP" sz="1600" dirty="0">
                <a:solidFill>
                  <a:srgbClr val="003366"/>
                </a:solidFill>
                <a:latin typeface="HG丸ｺﾞｼｯｸM-PRO" panose="020F0600000000000000" pitchFamily="50" charset="-128"/>
                <a:ea typeface="HG丸ｺﾞｼｯｸM-PRO" panose="020F0600000000000000" pitchFamily="50" charset="-128"/>
              </a:rPr>
              <a:t>…</a:t>
            </a:r>
            <a:r>
              <a:rPr lang="ja-JP" altLang="en-US" sz="1600" dirty="0">
                <a:solidFill>
                  <a:srgbClr val="003366"/>
                </a:solidFill>
                <a:latin typeface="HG丸ｺﾞｼｯｸM-PRO" panose="020F0600000000000000" pitchFamily="50" charset="-128"/>
                <a:ea typeface="HG丸ｺﾞｼｯｸM-PRO" panose="020F0600000000000000" pitchFamily="50" charset="-128"/>
              </a:rPr>
              <a:t>　等</a:t>
            </a:r>
          </a:p>
        </p:txBody>
      </p:sp>
      <p:sp>
        <p:nvSpPr>
          <p:cNvPr id="28" name="Text Box 5">
            <a:extLst>
              <a:ext uri="{FF2B5EF4-FFF2-40B4-BE49-F238E27FC236}">
                <a16:creationId xmlns:a16="http://schemas.microsoft.com/office/drawing/2014/main" id="{5AE0E735-37F3-460F-B9F1-0B88458C2F78}"/>
              </a:ext>
            </a:extLst>
          </p:cNvPr>
          <p:cNvSpPr txBox="1">
            <a:spLocks noChangeArrowheads="1"/>
          </p:cNvSpPr>
          <p:nvPr/>
        </p:nvSpPr>
        <p:spPr bwMode="auto">
          <a:xfrm>
            <a:off x="321581" y="4295139"/>
            <a:ext cx="3552664" cy="338554"/>
          </a:xfrm>
          <a:prstGeom prst="rect">
            <a:avLst/>
          </a:prstGeom>
          <a:solidFill>
            <a:schemeClr val="bg1"/>
          </a:solidFill>
          <a:ln>
            <a:noFill/>
          </a:ln>
          <a:effectLs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None/>
            </a:pPr>
            <a:r>
              <a:rPr lang="ja-JP" altLang="en-US" sz="1600" b="1" dirty="0">
                <a:solidFill>
                  <a:srgbClr val="003366"/>
                </a:solidFill>
                <a:latin typeface="HG丸ｺﾞｼｯｸM-PRO" panose="020F0600000000000000" pitchFamily="50" charset="-128"/>
                <a:ea typeface="HG丸ｺﾞｼｯｸM-PRO" panose="020F0600000000000000" pitchFamily="50" charset="-128"/>
              </a:rPr>
              <a:t>◎地域住民との連携</a:t>
            </a:r>
          </a:p>
        </p:txBody>
      </p:sp>
      <p:sp>
        <p:nvSpPr>
          <p:cNvPr id="29" name="Text Box 5">
            <a:extLst>
              <a:ext uri="{FF2B5EF4-FFF2-40B4-BE49-F238E27FC236}">
                <a16:creationId xmlns:a16="http://schemas.microsoft.com/office/drawing/2014/main" id="{AA3E21BF-41C0-44E1-8387-6A0336D7F3CE}"/>
              </a:ext>
            </a:extLst>
          </p:cNvPr>
          <p:cNvSpPr txBox="1">
            <a:spLocks noChangeArrowheads="1"/>
          </p:cNvSpPr>
          <p:nvPr/>
        </p:nvSpPr>
        <p:spPr bwMode="auto">
          <a:xfrm>
            <a:off x="591709" y="4763606"/>
            <a:ext cx="8518267" cy="1077218"/>
          </a:xfrm>
          <a:prstGeom prst="rect">
            <a:avLst/>
          </a:prstGeom>
          <a:noFill/>
          <a:ln>
            <a:noFill/>
          </a:ln>
          <a:effectLs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None/>
            </a:pPr>
            <a:r>
              <a:rPr lang="ja-JP" altLang="en-US" sz="1600" dirty="0">
                <a:solidFill>
                  <a:srgbClr val="003366"/>
                </a:solidFill>
                <a:latin typeface="HG丸ｺﾞｼｯｸM-PRO" panose="020F0600000000000000" pitchFamily="50" charset="-128"/>
                <a:ea typeface="HG丸ｺﾞｼｯｸM-PRO" panose="020F0600000000000000" pitchFamily="50" charset="-128"/>
              </a:rPr>
              <a:t>参考事例：</a:t>
            </a:r>
            <a:endParaRPr lang="en-US" altLang="ja-JP" sz="1600" dirty="0">
              <a:solidFill>
                <a:srgbClr val="003366"/>
              </a:solidFill>
              <a:latin typeface="HG丸ｺﾞｼｯｸM-PRO" panose="020F0600000000000000" pitchFamily="50" charset="-128"/>
              <a:ea typeface="HG丸ｺﾞｼｯｸM-PRO" panose="020F0600000000000000" pitchFamily="50" charset="-128"/>
            </a:endParaRPr>
          </a:p>
          <a:p>
            <a:pPr>
              <a:spcBef>
                <a:spcPct val="50000"/>
              </a:spcBef>
              <a:buNone/>
            </a:pPr>
            <a:r>
              <a:rPr lang="ja-JP" altLang="en-US" sz="1600" dirty="0">
                <a:solidFill>
                  <a:srgbClr val="003366"/>
                </a:solidFill>
                <a:latin typeface="HG丸ｺﾞｼｯｸM-PRO" panose="020F0600000000000000" pitchFamily="50" charset="-128"/>
                <a:ea typeface="HG丸ｺﾞｼｯｸM-PRO" panose="020F0600000000000000" pitchFamily="50" charset="-128"/>
              </a:rPr>
              <a:t>　水の大切さを伝えるために　断水体験！給水訓練</a:t>
            </a:r>
            <a:r>
              <a:rPr lang="en-US" altLang="ja-JP" sz="1600" dirty="0">
                <a:solidFill>
                  <a:srgbClr val="003366"/>
                </a:solidFill>
                <a:latin typeface="HG丸ｺﾞｼｯｸM-PRO" panose="020F0600000000000000" pitchFamily="50" charset="-128"/>
                <a:ea typeface="HG丸ｺﾞｼｯｸM-PRO" panose="020F0600000000000000" pitchFamily="50" charset="-128"/>
              </a:rPr>
              <a:t>2015【</a:t>
            </a:r>
            <a:r>
              <a:rPr lang="ja-JP" altLang="en-US" sz="1600" dirty="0">
                <a:solidFill>
                  <a:srgbClr val="003366"/>
                </a:solidFill>
                <a:latin typeface="HG丸ｺﾞｼｯｸM-PRO" panose="020F0600000000000000" pitchFamily="50" charset="-128"/>
                <a:ea typeface="HG丸ｺﾞｼｯｸM-PRO" panose="020F0600000000000000" pitchFamily="50" charset="-128"/>
              </a:rPr>
              <a:t>松江市上下水道局</a:t>
            </a:r>
            <a:r>
              <a:rPr lang="en-US" altLang="ja-JP" sz="1600" dirty="0">
                <a:solidFill>
                  <a:srgbClr val="003366"/>
                </a:solidFill>
                <a:latin typeface="HG丸ｺﾞｼｯｸM-PRO" panose="020F0600000000000000" pitchFamily="50" charset="-128"/>
                <a:ea typeface="HG丸ｺﾞｼｯｸM-PRO" panose="020F0600000000000000" pitchFamily="50" charset="-128"/>
              </a:rPr>
              <a:t>】</a:t>
            </a:r>
            <a:r>
              <a:rPr lang="ja-JP" altLang="en-US" sz="1000" dirty="0">
                <a:solidFill>
                  <a:srgbClr val="003366"/>
                </a:solidFill>
                <a:latin typeface="HG丸ｺﾞｼｯｸM-PRO" panose="020F0600000000000000" pitchFamily="50" charset="-128"/>
                <a:ea typeface="HG丸ｺﾞｼｯｸM-PRO" panose="020F0600000000000000" pitchFamily="50" charset="-128"/>
              </a:rPr>
              <a:t>（手引き</a:t>
            </a:r>
            <a:r>
              <a:rPr lang="en-US" altLang="ja-JP" sz="1000" dirty="0">
                <a:solidFill>
                  <a:srgbClr val="003366"/>
                </a:solidFill>
                <a:latin typeface="HG丸ｺﾞｼｯｸM-PRO" panose="020F0600000000000000" pitchFamily="50" charset="-128"/>
                <a:ea typeface="HG丸ｺﾞｼｯｸM-PRO" panose="020F0600000000000000" pitchFamily="50" charset="-128"/>
              </a:rPr>
              <a:t>P142</a:t>
            </a:r>
            <a:r>
              <a:rPr lang="ja-JP" altLang="en-US" sz="1000" dirty="0">
                <a:solidFill>
                  <a:srgbClr val="003366"/>
                </a:solidFill>
                <a:latin typeface="HG丸ｺﾞｼｯｸM-PRO" panose="020F0600000000000000" pitchFamily="50" charset="-128"/>
                <a:ea typeface="HG丸ｺﾞｼｯｸM-PRO" panose="020F0600000000000000" pitchFamily="50" charset="-128"/>
              </a:rPr>
              <a:t>）</a:t>
            </a:r>
            <a:endParaRPr lang="en-US" altLang="ja-JP" sz="1600" dirty="0">
              <a:solidFill>
                <a:srgbClr val="003366"/>
              </a:solidFill>
              <a:latin typeface="HG丸ｺﾞｼｯｸM-PRO" panose="020F0600000000000000" pitchFamily="50" charset="-128"/>
              <a:ea typeface="HG丸ｺﾞｼｯｸM-PRO" panose="020F0600000000000000" pitchFamily="50" charset="-128"/>
            </a:endParaRPr>
          </a:p>
          <a:p>
            <a:pPr>
              <a:spcBef>
                <a:spcPct val="50000"/>
              </a:spcBef>
              <a:buNone/>
            </a:pPr>
            <a:endParaRPr lang="ja-JP" altLang="en-US" sz="1600" dirty="0">
              <a:solidFill>
                <a:srgbClr val="003366"/>
              </a:solidFill>
              <a:latin typeface="HG丸ｺﾞｼｯｸM-PRO" panose="020F0600000000000000" pitchFamily="50" charset="-128"/>
              <a:ea typeface="HG丸ｺﾞｼｯｸM-PRO" panose="020F0600000000000000" pitchFamily="50" charset="-128"/>
            </a:endParaRPr>
          </a:p>
        </p:txBody>
      </p:sp>
      <p:sp>
        <p:nvSpPr>
          <p:cNvPr id="30" name="四角形: 角を丸くする 29">
            <a:extLst>
              <a:ext uri="{FF2B5EF4-FFF2-40B4-BE49-F238E27FC236}">
                <a16:creationId xmlns:a16="http://schemas.microsoft.com/office/drawing/2014/main" id="{D198C345-9718-48B2-A771-4E2AF3C6D2BB}"/>
              </a:ext>
            </a:extLst>
          </p:cNvPr>
          <p:cNvSpPr/>
          <p:nvPr/>
        </p:nvSpPr>
        <p:spPr>
          <a:xfrm>
            <a:off x="543768" y="4725471"/>
            <a:ext cx="8526286" cy="7540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79D4D15A-B1D4-4FCD-B790-5F23E070EE75}"/>
              </a:ext>
            </a:extLst>
          </p:cNvPr>
          <p:cNvSpPr/>
          <p:nvPr/>
        </p:nvSpPr>
        <p:spPr>
          <a:xfrm>
            <a:off x="280635" y="5769623"/>
            <a:ext cx="622147" cy="484632"/>
          </a:xfrm>
          <a:prstGeom prst="right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四角形: 角を丸くする 32">
            <a:extLst>
              <a:ext uri="{FF2B5EF4-FFF2-40B4-BE49-F238E27FC236}">
                <a16:creationId xmlns:a16="http://schemas.microsoft.com/office/drawing/2014/main" id="{6419F4E0-D930-4F7E-9211-DCC13B827930}"/>
              </a:ext>
            </a:extLst>
          </p:cNvPr>
          <p:cNvSpPr/>
          <p:nvPr/>
        </p:nvSpPr>
        <p:spPr>
          <a:xfrm>
            <a:off x="1048601" y="5719974"/>
            <a:ext cx="7537015" cy="754064"/>
          </a:xfrm>
          <a:prstGeom prst="round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66"/>
              </a:solidFill>
            </a:endParaRPr>
          </a:p>
        </p:txBody>
      </p:sp>
      <p:sp>
        <p:nvSpPr>
          <p:cNvPr id="34" name="Text Box 5">
            <a:extLst>
              <a:ext uri="{FF2B5EF4-FFF2-40B4-BE49-F238E27FC236}">
                <a16:creationId xmlns:a16="http://schemas.microsoft.com/office/drawing/2014/main" id="{D88CEC01-DB94-48F4-AB14-6EB558E0D922}"/>
              </a:ext>
            </a:extLst>
          </p:cNvPr>
          <p:cNvSpPr txBox="1">
            <a:spLocks noChangeArrowheads="1"/>
          </p:cNvSpPr>
          <p:nvPr/>
        </p:nvSpPr>
        <p:spPr bwMode="auto">
          <a:xfrm>
            <a:off x="1213856" y="5749573"/>
            <a:ext cx="7476786" cy="646331"/>
          </a:xfrm>
          <a:prstGeom prst="rect">
            <a:avLst/>
          </a:prstGeom>
          <a:noFill/>
          <a:ln>
            <a:noFill/>
          </a:ln>
          <a:effectLs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None/>
            </a:pPr>
            <a:r>
              <a:rPr lang="ja-JP" altLang="en-US" sz="1800" b="1" dirty="0">
                <a:solidFill>
                  <a:srgbClr val="FF0066"/>
                </a:solidFill>
                <a:latin typeface="HG丸ｺﾞｼｯｸM-PRO" panose="020F0600000000000000" pitchFamily="50" charset="-128"/>
                <a:ea typeface="HG丸ｺﾞｼｯｸM-PRO" panose="020F0600000000000000" pitchFamily="50" charset="-128"/>
              </a:rPr>
              <a:t>こうした多様な訓練から得られた教訓や知見等を踏まえ、応急活動や応援受入マニュアル等の見直しを行い、災害対応力の向上に努める！</a:t>
            </a:r>
          </a:p>
        </p:txBody>
      </p:sp>
      <p:sp>
        <p:nvSpPr>
          <p:cNvPr id="35" name="フッター プレースホルダー 1">
            <a:extLst>
              <a:ext uri="{FF2B5EF4-FFF2-40B4-BE49-F238E27FC236}">
                <a16:creationId xmlns:a16="http://schemas.microsoft.com/office/drawing/2014/main" id="{2D45CD93-1746-425E-996B-1E15E310CE63}"/>
              </a:ext>
            </a:extLst>
          </p:cNvPr>
          <p:cNvSpPr>
            <a:spLocks noGrp="1"/>
          </p:cNvSpPr>
          <p:nvPr>
            <p:ph type="ftr" sz="quarter" idx="11"/>
          </p:nvPr>
        </p:nvSpPr>
        <p:spPr>
          <a:xfrm>
            <a:off x="3028950" y="6520259"/>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22396320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id="{3E6E3576-E2DF-4F29-8C72-935D4A6BB178}"/>
              </a:ext>
            </a:extLst>
          </p:cNvPr>
          <p:cNvSpPr>
            <a:spLocks noGrp="1" noChangeArrowheads="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B54F45D-DCBD-49E2-BE1F-9A77B2CF8D1E}" type="slidenum">
              <a:rPr lang="en-US" altLang="ja-JP" sz="1000" smtClean="0"/>
              <a:pPr>
                <a:spcBef>
                  <a:spcPct val="0"/>
                </a:spcBef>
                <a:buFontTx/>
                <a:buNone/>
              </a:pPr>
              <a:t>66</a:t>
            </a:fld>
            <a:endParaRPr lang="en-US" altLang="ja-JP" sz="1000" dirty="0"/>
          </a:p>
        </p:txBody>
      </p:sp>
      <p:sp>
        <p:nvSpPr>
          <p:cNvPr id="5" name="Rectangle 6">
            <a:extLst>
              <a:ext uri="{FF2B5EF4-FFF2-40B4-BE49-F238E27FC236}">
                <a16:creationId xmlns:a16="http://schemas.microsoft.com/office/drawing/2014/main" id="{FE5C6D69-929F-4EE0-A959-AA704F0679FD}"/>
              </a:ext>
            </a:extLst>
          </p:cNvPr>
          <p:cNvSpPr txBox="1">
            <a:spLocks noChangeArrowheads="1"/>
          </p:cNvSpPr>
          <p:nvPr/>
        </p:nvSpPr>
        <p:spPr>
          <a:xfrm>
            <a:off x="285750" y="2356243"/>
            <a:ext cx="8280920" cy="7540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3600" b="1" dirty="0">
                <a:solidFill>
                  <a:srgbClr val="002060"/>
                </a:solidFill>
                <a:latin typeface="メイリオ" pitchFamily="50" charset="-128"/>
                <a:ea typeface="メイリオ" pitchFamily="50" charset="-128"/>
                <a:cs typeface="メイリオ" pitchFamily="50" charset="-128"/>
              </a:rPr>
              <a:t>第５章　広報</a:t>
            </a:r>
          </a:p>
        </p:txBody>
      </p:sp>
      <p:sp>
        <p:nvSpPr>
          <p:cNvPr id="9" name="Rectangle 1028">
            <a:extLst>
              <a:ext uri="{FF2B5EF4-FFF2-40B4-BE49-F238E27FC236}">
                <a16:creationId xmlns:a16="http://schemas.microsoft.com/office/drawing/2014/main" id="{F200C369-3DD5-4AAA-8768-615F8F04E579}"/>
              </a:ext>
            </a:extLst>
          </p:cNvPr>
          <p:cNvSpPr>
            <a:spLocks noChangeArrowheads="1"/>
          </p:cNvSpPr>
          <p:nvPr/>
        </p:nvSpPr>
        <p:spPr bwMode="auto">
          <a:xfrm>
            <a:off x="285750" y="4501757"/>
            <a:ext cx="8229600" cy="125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dirty="0">
                <a:solidFill>
                  <a:schemeClr val="tx2"/>
                </a:solidFill>
                <a:latin typeface="HG丸ｺﾞｼｯｸM-PRO" panose="020F0600000000000000" pitchFamily="50" charset="-128"/>
                <a:ea typeface="HG丸ｺﾞｼｯｸM-PRO" panose="020F0600000000000000" pitchFamily="50" charset="-128"/>
              </a:rPr>
              <a:t>     </a:t>
            </a:r>
          </a:p>
        </p:txBody>
      </p:sp>
      <p:sp>
        <p:nvSpPr>
          <p:cNvPr id="8" name="Rectangle 6">
            <a:extLst>
              <a:ext uri="{FF2B5EF4-FFF2-40B4-BE49-F238E27FC236}">
                <a16:creationId xmlns:a16="http://schemas.microsoft.com/office/drawing/2014/main" id="{82A46F84-91BA-4153-B6C5-9A76482940E4}"/>
              </a:ext>
            </a:extLst>
          </p:cNvPr>
          <p:cNvSpPr txBox="1">
            <a:spLocks noChangeArrowheads="1"/>
          </p:cNvSpPr>
          <p:nvPr/>
        </p:nvSpPr>
        <p:spPr>
          <a:xfrm>
            <a:off x="1295636" y="3161111"/>
            <a:ext cx="6552727" cy="7540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2800" b="1" dirty="0">
                <a:solidFill>
                  <a:srgbClr val="002060"/>
                </a:solidFill>
                <a:latin typeface="メイリオ" pitchFamily="50" charset="-128"/>
                <a:ea typeface="メイリオ" pitchFamily="50" charset="-128"/>
                <a:cs typeface="メイリオ" pitchFamily="50" charset="-128"/>
              </a:rPr>
              <a:t>１．平常時の広報（</a:t>
            </a:r>
            <a:r>
              <a:rPr lang="en-US" altLang="ja-JP" sz="2800" b="1" dirty="0">
                <a:solidFill>
                  <a:srgbClr val="002060"/>
                </a:solidFill>
                <a:latin typeface="メイリオ" pitchFamily="50" charset="-128"/>
                <a:ea typeface="メイリオ" pitchFamily="50" charset="-128"/>
                <a:cs typeface="メイリオ" pitchFamily="50" charset="-128"/>
              </a:rPr>
              <a:t>P143</a:t>
            </a:r>
            <a:r>
              <a:rPr lang="ja-JP" altLang="en-US" sz="2800" b="1" dirty="0">
                <a:solidFill>
                  <a:srgbClr val="002060"/>
                </a:solidFill>
                <a:latin typeface="メイリオ" pitchFamily="50" charset="-128"/>
                <a:ea typeface="メイリオ" pitchFamily="50" charset="-128"/>
                <a:cs typeface="メイリオ" pitchFamily="50" charset="-128"/>
              </a:rPr>
              <a:t>～</a:t>
            </a:r>
            <a:r>
              <a:rPr lang="en-US" altLang="ja-JP" sz="2800" b="1" dirty="0">
                <a:solidFill>
                  <a:srgbClr val="002060"/>
                </a:solidFill>
                <a:latin typeface="メイリオ" pitchFamily="50" charset="-128"/>
                <a:ea typeface="メイリオ" pitchFamily="50" charset="-128"/>
                <a:cs typeface="メイリオ" pitchFamily="50" charset="-128"/>
              </a:rPr>
              <a:t>146</a:t>
            </a:r>
            <a:r>
              <a:rPr lang="ja-JP" altLang="en-US" sz="2800" b="1" dirty="0">
                <a:solidFill>
                  <a:srgbClr val="002060"/>
                </a:solidFill>
                <a:latin typeface="メイリオ" pitchFamily="50" charset="-128"/>
                <a:ea typeface="メイリオ" pitchFamily="50" charset="-128"/>
                <a:cs typeface="メイリオ" pitchFamily="50" charset="-128"/>
              </a:rPr>
              <a:t>）</a:t>
            </a:r>
          </a:p>
        </p:txBody>
      </p:sp>
      <p:sp>
        <p:nvSpPr>
          <p:cNvPr id="7" name="フッター プレースホルダー 1">
            <a:extLst>
              <a:ext uri="{FF2B5EF4-FFF2-40B4-BE49-F238E27FC236}">
                <a16:creationId xmlns:a16="http://schemas.microsoft.com/office/drawing/2014/main" id="{6990CED5-468D-4534-86E4-55F4F7E5C6E2}"/>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23507041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51D36C27-74D7-4494-8800-661C81835E9C}"/>
              </a:ext>
            </a:extLst>
          </p:cNvPr>
          <p:cNvSpPr txBox="1">
            <a:spLocks noChangeArrowheads="1"/>
          </p:cNvSpPr>
          <p:nvPr/>
        </p:nvSpPr>
        <p:spPr bwMode="auto">
          <a:xfrm>
            <a:off x="558254" y="998063"/>
            <a:ext cx="7767368" cy="1926882"/>
          </a:xfrm>
          <a:prstGeom prst="rect">
            <a:avLst/>
          </a:prstGeom>
          <a:solidFill>
            <a:srgbClr val="FFFF99"/>
          </a:solidFill>
          <a:ln w="9525">
            <a:solidFill>
              <a:schemeClr val="tx1"/>
            </a:solidFill>
            <a:miter lim="800000"/>
            <a:headEnd/>
            <a:tailEnd/>
          </a:ln>
          <a:extLst/>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50000"/>
              </a:spcBef>
              <a:buFont typeface="Wingdings" panose="05000000000000000000" pitchFamily="2" charset="2"/>
              <a:buChar char="Ø"/>
              <a:defRPr/>
            </a:pPr>
            <a:r>
              <a:rPr lang="ja-JP" altLang="en-US" sz="2000" b="0" dirty="0">
                <a:latin typeface="HG丸ｺﾞｼｯｸM-PRO" panose="020F0600000000000000" pitchFamily="50" charset="-128"/>
                <a:ea typeface="HG丸ｺﾞｼｯｸM-PRO" panose="020F0600000000000000" pitchFamily="50" charset="-128"/>
              </a:rPr>
              <a:t>地震等緊急時における混乱を防止するため、平常時からあらゆる機会をとらえ、広報誌や各種パンフレット等により、応急給水拠点や災害時の広報の方法等について住民に周知する</a:t>
            </a:r>
            <a:endParaRPr lang="en-US" altLang="ja-JP" sz="2000" b="0" dirty="0">
              <a:latin typeface="HG丸ｺﾞｼｯｸM-PRO" panose="020F0600000000000000" pitchFamily="50" charset="-128"/>
              <a:ea typeface="HG丸ｺﾞｼｯｸM-PRO" panose="020F0600000000000000" pitchFamily="50" charset="-128"/>
            </a:endParaRPr>
          </a:p>
          <a:p>
            <a:pPr eaLnBrk="1" hangingPunct="1">
              <a:lnSpc>
                <a:spcPct val="120000"/>
              </a:lnSpc>
              <a:spcBef>
                <a:spcPct val="50000"/>
              </a:spcBef>
              <a:buFont typeface="Wingdings" panose="05000000000000000000" pitchFamily="2" charset="2"/>
              <a:buChar char="Ø"/>
              <a:defRPr/>
            </a:pPr>
            <a:r>
              <a:rPr lang="ja-JP" altLang="en-US" sz="2000" b="0" dirty="0">
                <a:latin typeface="HG丸ｺﾞｼｯｸM-PRO" panose="020F0600000000000000" pitchFamily="50" charset="-128"/>
                <a:ea typeface="HG丸ｺﾞｼｯｸM-PRO" panose="020F0600000000000000" pitchFamily="50" charset="-128"/>
              </a:rPr>
              <a:t>水の備蓄、容器の準備など、平常時から住民が行える災害対策を呼びかける</a:t>
            </a:r>
            <a:endParaRPr lang="en-US" altLang="ja-JP" sz="2000" b="0" dirty="0">
              <a:latin typeface="HG丸ｺﾞｼｯｸM-PRO" panose="020F0600000000000000" pitchFamily="50" charset="-128"/>
              <a:ea typeface="HG丸ｺﾞｼｯｸM-PRO" panose="020F0600000000000000" pitchFamily="50" charset="-128"/>
            </a:endParaRPr>
          </a:p>
        </p:txBody>
      </p:sp>
      <p:sp>
        <p:nvSpPr>
          <p:cNvPr id="8" name="Rectangle 2">
            <a:extLst>
              <a:ext uri="{FF2B5EF4-FFF2-40B4-BE49-F238E27FC236}">
                <a16:creationId xmlns:a16="http://schemas.microsoft.com/office/drawing/2014/main" id="{C68B08F4-BB8E-4B22-9FFB-55ACBE073B7B}"/>
              </a:ext>
            </a:extLst>
          </p:cNvPr>
          <p:cNvSpPr txBox="1">
            <a:spLocks noChangeArrowheads="1"/>
          </p:cNvSpPr>
          <p:nvPr/>
        </p:nvSpPr>
        <p:spPr bwMode="auto">
          <a:xfrm>
            <a:off x="7596188" y="0"/>
            <a:ext cx="15478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手引き </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P143》</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　</a:t>
            </a:r>
          </a:p>
        </p:txBody>
      </p:sp>
      <p:sp>
        <p:nvSpPr>
          <p:cNvPr id="10" name="Rectangle 6">
            <a:extLst>
              <a:ext uri="{FF2B5EF4-FFF2-40B4-BE49-F238E27FC236}">
                <a16:creationId xmlns:a16="http://schemas.microsoft.com/office/drawing/2014/main" id="{C046B06C-65E9-4846-A4AA-87EDFEC04688}"/>
              </a:ext>
            </a:extLst>
          </p:cNvPr>
          <p:cNvSpPr txBox="1">
            <a:spLocks noChangeArrowheads="1"/>
          </p:cNvSpPr>
          <p:nvPr/>
        </p:nvSpPr>
        <p:spPr>
          <a:xfrm>
            <a:off x="179511" y="310840"/>
            <a:ext cx="8524853" cy="7540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400" b="1" dirty="0">
                <a:solidFill>
                  <a:srgbClr val="002060"/>
                </a:solidFill>
                <a:latin typeface="メイリオ" pitchFamily="50" charset="-128"/>
                <a:ea typeface="メイリオ" pitchFamily="50" charset="-128"/>
                <a:cs typeface="メイリオ" pitchFamily="50" charset="-128"/>
              </a:rPr>
              <a:t>１．平常時の広報</a:t>
            </a:r>
          </a:p>
        </p:txBody>
      </p:sp>
      <p:sp>
        <p:nvSpPr>
          <p:cNvPr id="31" name="Text Box 5">
            <a:extLst>
              <a:ext uri="{FF2B5EF4-FFF2-40B4-BE49-F238E27FC236}">
                <a16:creationId xmlns:a16="http://schemas.microsoft.com/office/drawing/2014/main" id="{76D48F73-2F1B-4A39-8FE5-CBEE8C2D2B17}"/>
              </a:ext>
            </a:extLst>
          </p:cNvPr>
          <p:cNvSpPr txBox="1">
            <a:spLocks noChangeArrowheads="1"/>
          </p:cNvSpPr>
          <p:nvPr/>
        </p:nvSpPr>
        <p:spPr bwMode="auto">
          <a:xfrm>
            <a:off x="526476" y="3073614"/>
            <a:ext cx="8352928"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dirty="0">
                <a:latin typeface="HG丸ｺﾞｼｯｸM-PRO" panose="020F0600000000000000" pitchFamily="50" charset="-128"/>
                <a:ea typeface="HG丸ｺﾞｼｯｸM-PRO" panose="020F0600000000000000" pitchFamily="50" charset="-128"/>
              </a:rPr>
              <a:t>＜平常時における主な広報内容＞</a:t>
            </a:r>
            <a:endParaRPr lang="en-US" altLang="ja-JP" sz="1600" dirty="0">
              <a:latin typeface="HG丸ｺﾞｼｯｸM-PRO" panose="020F0600000000000000" pitchFamily="50" charset="-128"/>
              <a:ea typeface="HG丸ｺﾞｼｯｸM-PRO" panose="020F0600000000000000" pitchFamily="50" charset="-128"/>
            </a:endParaRPr>
          </a:p>
          <a:p>
            <a:pPr>
              <a:spcBef>
                <a:spcPct val="50000"/>
              </a:spcBef>
              <a:buNone/>
            </a:pPr>
            <a:r>
              <a:rPr lang="ja-JP" altLang="en-US" sz="1600" b="0" dirty="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・家庭における飲料水の備蓄（１人</a:t>
            </a:r>
            <a:r>
              <a:rPr lang="en-US" altLang="ja-JP" sz="1600" dirty="0">
                <a:latin typeface="HG丸ｺﾞｼｯｸM-PRO" panose="020F0600000000000000" pitchFamily="50" charset="-128"/>
                <a:ea typeface="HG丸ｺﾞｼｯｸM-PRO" panose="020F0600000000000000" pitchFamily="50" charset="-128"/>
              </a:rPr>
              <a:t>1</a:t>
            </a:r>
            <a:r>
              <a:rPr lang="ja-JP" altLang="en-US" sz="1600" dirty="0">
                <a:latin typeface="HG丸ｺﾞｼｯｸM-PRO" panose="020F0600000000000000" pitchFamily="50" charset="-128"/>
                <a:ea typeface="HG丸ｺﾞｼｯｸM-PRO" panose="020F0600000000000000" pitchFamily="50" charset="-128"/>
              </a:rPr>
              <a:t>日</a:t>
            </a:r>
            <a:r>
              <a:rPr lang="en-US" altLang="ja-JP" sz="1600" dirty="0">
                <a:latin typeface="HG丸ｺﾞｼｯｸM-PRO" panose="020F0600000000000000" pitchFamily="50" charset="-128"/>
                <a:ea typeface="HG丸ｺﾞｼｯｸM-PRO" panose="020F0600000000000000" pitchFamily="50" charset="-128"/>
              </a:rPr>
              <a:t>3ℓ</a:t>
            </a:r>
            <a:r>
              <a:rPr lang="ja-JP" altLang="en-US" sz="1600" dirty="0">
                <a:latin typeface="HG丸ｺﾞｼｯｸM-PRO" panose="020F0600000000000000" pitchFamily="50" charset="-128"/>
                <a:ea typeface="HG丸ｺﾞｼｯｸM-PRO" panose="020F0600000000000000" pitchFamily="50" charset="-128"/>
              </a:rPr>
              <a:t>）、応急給水に必要な容器の準備</a:t>
            </a:r>
          </a:p>
          <a:p>
            <a:pPr>
              <a:spcBef>
                <a:spcPct val="50000"/>
              </a:spcBef>
              <a:buNone/>
            </a:pPr>
            <a:r>
              <a:rPr lang="ja-JP" altLang="en-US" sz="1600" dirty="0">
                <a:latin typeface="HG丸ｺﾞｼｯｸM-PRO" panose="020F0600000000000000" pitchFamily="50" charset="-128"/>
                <a:ea typeface="HG丸ｺﾞｼｯｸM-PRO" panose="020F0600000000000000" pitchFamily="50" charset="-128"/>
              </a:rPr>
              <a:t>　・避難時は蛇口等の閉栓確認</a:t>
            </a:r>
          </a:p>
          <a:p>
            <a:pPr>
              <a:spcBef>
                <a:spcPct val="50000"/>
              </a:spcBef>
              <a:buNone/>
            </a:pPr>
            <a:r>
              <a:rPr lang="ja-JP" altLang="en-US" sz="1600" dirty="0">
                <a:latin typeface="HG丸ｺﾞｼｯｸM-PRO" panose="020F0600000000000000" pitchFamily="50" charset="-128"/>
                <a:ea typeface="HG丸ｺﾞｼｯｸM-PRO" panose="020F0600000000000000" pitchFamily="50" charset="-128"/>
              </a:rPr>
              <a:t>　・応急給水拠点の場所、応急給水拠点における注意事項</a:t>
            </a:r>
          </a:p>
          <a:p>
            <a:pPr>
              <a:spcBef>
                <a:spcPct val="50000"/>
              </a:spcBef>
              <a:buNone/>
            </a:pPr>
            <a:r>
              <a:rPr lang="ja-JP" altLang="en-US" sz="1600" dirty="0">
                <a:latin typeface="HG丸ｺﾞｼｯｸM-PRO" panose="020F0600000000000000" pitchFamily="50" charset="-128"/>
                <a:ea typeface="HG丸ｺﾞｼｯｸM-PRO" panose="020F0600000000000000" pitchFamily="50" charset="-128"/>
              </a:rPr>
              <a:t>　・災害時における応急給水方法</a:t>
            </a:r>
          </a:p>
          <a:p>
            <a:pPr>
              <a:spcBef>
                <a:spcPct val="50000"/>
              </a:spcBef>
              <a:buNone/>
            </a:pPr>
            <a:r>
              <a:rPr lang="ja-JP" altLang="en-US" sz="1600" dirty="0">
                <a:latin typeface="HG丸ｺﾞｼｯｸM-PRO" panose="020F0600000000000000" pitchFamily="50" charset="-128"/>
                <a:ea typeface="HG丸ｺﾞｼｯｸM-PRO" panose="020F0600000000000000" pitchFamily="50" charset="-128"/>
              </a:rPr>
              <a:t>　・水道事業体の災害対策の取り組み</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32" name="フッター プレースホルダー 1">
            <a:extLst>
              <a:ext uri="{FF2B5EF4-FFF2-40B4-BE49-F238E27FC236}">
                <a16:creationId xmlns:a16="http://schemas.microsoft.com/office/drawing/2014/main" id="{F7FCB61E-115B-417C-A684-702D537C52FF}"/>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
        <p:nvSpPr>
          <p:cNvPr id="9" name="Rectangle 6">
            <a:extLst>
              <a:ext uri="{FF2B5EF4-FFF2-40B4-BE49-F238E27FC236}">
                <a16:creationId xmlns:a16="http://schemas.microsoft.com/office/drawing/2014/main" id="{F0D9D45A-0515-402C-93A9-997C609DF4FA}"/>
              </a:ext>
            </a:extLst>
          </p:cNvPr>
          <p:cNvSpPr>
            <a:spLocks noGrp="1" noChangeArrowheads="1"/>
          </p:cNvSpPr>
          <p:nvPr>
            <p:ph type="sldNum" sz="quarter" idx="12"/>
          </p:nvPr>
        </p:nvSpPr>
        <p:spPr>
          <a:xfrm>
            <a:off x="6457950" y="6356351"/>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B54F45D-DCBD-49E2-BE1F-9A77B2CF8D1E}" type="slidenum">
              <a:rPr lang="en-US" altLang="ja-JP" sz="1000" smtClean="0"/>
              <a:pPr>
                <a:spcBef>
                  <a:spcPct val="0"/>
                </a:spcBef>
                <a:buFontTx/>
                <a:buNone/>
              </a:pPr>
              <a:t>67</a:t>
            </a:fld>
            <a:endParaRPr lang="en-US" altLang="ja-JP" sz="1000" dirty="0"/>
          </a:p>
        </p:txBody>
      </p:sp>
      <p:sp>
        <p:nvSpPr>
          <p:cNvPr id="11" name="Text Box 5">
            <a:extLst>
              <a:ext uri="{FF2B5EF4-FFF2-40B4-BE49-F238E27FC236}">
                <a16:creationId xmlns:a16="http://schemas.microsoft.com/office/drawing/2014/main" id="{1A5D7BA7-F9F0-46F6-8AF2-826C2F16B69B}"/>
              </a:ext>
            </a:extLst>
          </p:cNvPr>
          <p:cNvSpPr txBox="1">
            <a:spLocks noChangeArrowheads="1"/>
          </p:cNvSpPr>
          <p:nvPr/>
        </p:nvSpPr>
        <p:spPr bwMode="auto">
          <a:xfrm>
            <a:off x="454844" y="5279133"/>
            <a:ext cx="797418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dirty="0">
                <a:latin typeface="HG丸ｺﾞｼｯｸM-PRO" panose="020F0600000000000000" pitchFamily="50" charset="-128"/>
                <a:ea typeface="HG丸ｺﾞｼｯｸM-PRO" panose="020F0600000000000000" pitchFamily="50" charset="-128"/>
              </a:rPr>
              <a:t>＜ポイント＞</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600" dirty="0">
                <a:latin typeface="HG丸ｺﾞｼｯｸM-PRO" panose="020F0600000000000000" pitchFamily="50" charset="-128"/>
                <a:ea typeface="HG丸ｺﾞｼｯｸM-PRO" panose="020F0600000000000000" pitchFamily="50" charset="-128"/>
              </a:rPr>
              <a:t>　・台風の接近が予想されるなど、災害発生の危険性が高まった場合には、</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600" dirty="0">
                <a:latin typeface="HG丸ｺﾞｼｯｸM-PRO" panose="020F0600000000000000" pitchFamily="50" charset="-128"/>
                <a:ea typeface="HG丸ｺﾞｼｯｸM-PRO" panose="020F0600000000000000" pitchFamily="50" charset="-128"/>
              </a:rPr>
              <a:t>　　水の備蓄や応急給水拠点の場所などに関する広報を強化する</a:t>
            </a:r>
            <a:endParaRPr lang="en-US" altLang="ja-JP" sz="16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688068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65CFD840-9309-4D81-8184-AA031EDFFE2C}"/>
              </a:ext>
            </a:extLst>
          </p:cNvPr>
          <p:cNvSpPr>
            <a:spLocks noGrp="1"/>
          </p:cNvSpPr>
          <p:nvPr>
            <p:ph type="ftr" sz="quarter" idx="11"/>
          </p:nvPr>
        </p:nvSpPr>
        <p:spPr/>
        <p:txBody>
          <a:bodyPr/>
          <a:lstStyle/>
          <a:p>
            <a:r>
              <a:rPr kumimoji="1" lang="en-US" altLang="ja-JP" dirty="0"/>
              <a:t>JWWA</a:t>
            </a:r>
            <a:endParaRPr kumimoji="1" lang="ja-JP" altLang="en-US" dirty="0"/>
          </a:p>
        </p:txBody>
      </p:sp>
      <p:sp>
        <p:nvSpPr>
          <p:cNvPr id="5" name="スライド番号プレースホルダー 4">
            <a:extLst>
              <a:ext uri="{FF2B5EF4-FFF2-40B4-BE49-F238E27FC236}">
                <a16:creationId xmlns:a16="http://schemas.microsoft.com/office/drawing/2014/main" id="{38BEF185-7497-4C67-BB35-253554EAB29C}"/>
              </a:ext>
            </a:extLst>
          </p:cNvPr>
          <p:cNvSpPr>
            <a:spLocks noGrp="1"/>
          </p:cNvSpPr>
          <p:nvPr>
            <p:ph type="sldNum" sz="quarter" idx="12"/>
          </p:nvPr>
        </p:nvSpPr>
        <p:spPr/>
        <p:txBody>
          <a:bodyPr/>
          <a:lstStyle/>
          <a:p>
            <a:fld id="{C8D7E5F5-476E-4B01-9703-37401B3BE331}" type="slidenum">
              <a:rPr kumimoji="1" lang="ja-JP" altLang="en-US" smtClean="0"/>
              <a:t>68</a:t>
            </a:fld>
            <a:endParaRPr kumimoji="1" lang="ja-JP" altLang="en-US"/>
          </a:p>
        </p:txBody>
      </p:sp>
      <p:pic>
        <p:nvPicPr>
          <p:cNvPr id="6" name="図 5">
            <a:extLst>
              <a:ext uri="{FF2B5EF4-FFF2-40B4-BE49-F238E27FC236}">
                <a16:creationId xmlns:a16="http://schemas.microsoft.com/office/drawing/2014/main" id="{A1A108B7-8C5C-469F-9300-146AA079217F}"/>
              </a:ext>
            </a:extLst>
          </p:cNvPr>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94948" y="1904399"/>
            <a:ext cx="3631625" cy="4039688"/>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7" name="図 6">
            <a:extLst>
              <a:ext uri="{FF2B5EF4-FFF2-40B4-BE49-F238E27FC236}">
                <a16:creationId xmlns:a16="http://schemas.microsoft.com/office/drawing/2014/main" id="{2CD0C579-0A2B-4BE9-94C8-767DF688FDC0}"/>
              </a:ext>
            </a:extLst>
          </p:cNvPr>
          <p:cNvPicPr>
            <a:picLocks noChangeAspect="1"/>
          </p:cNvPicPr>
          <p:nvPr/>
        </p:nvPicPr>
        <p:blipFill>
          <a:blip r:embed="rId4" cstate="print">
            <a:lum contrast="20000"/>
            <a:extLst>
              <a:ext uri="{28A0092B-C50C-407E-A947-70E740481C1C}">
                <a14:useLocalDpi xmlns:a14="http://schemas.microsoft.com/office/drawing/2010/main" val="0"/>
              </a:ext>
            </a:extLst>
          </a:blip>
          <a:srcRect/>
          <a:stretch>
            <a:fillRect/>
          </a:stretch>
        </p:blipFill>
        <p:spPr bwMode="auto">
          <a:xfrm>
            <a:off x="3866847" y="1904399"/>
            <a:ext cx="5212199" cy="4039688"/>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sp>
        <p:nvSpPr>
          <p:cNvPr id="2" name="正方形/長方形 1">
            <a:extLst>
              <a:ext uri="{FF2B5EF4-FFF2-40B4-BE49-F238E27FC236}">
                <a16:creationId xmlns:a16="http://schemas.microsoft.com/office/drawing/2014/main" id="{4E290A18-69E2-4A48-B9DF-EA88F57BF7A5}"/>
              </a:ext>
            </a:extLst>
          </p:cNvPr>
          <p:cNvSpPr/>
          <p:nvPr/>
        </p:nvSpPr>
        <p:spPr>
          <a:xfrm>
            <a:off x="3740180" y="1492135"/>
            <a:ext cx="5212199" cy="369332"/>
          </a:xfrm>
          <a:prstGeom prst="rect">
            <a:avLst/>
          </a:prstGeom>
        </p:spPr>
        <p:txBody>
          <a:bodyPr wrap="square">
            <a:spAutoFit/>
          </a:bodyPr>
          <a:lstStyle/>
          <a:p>
            <a:pPr marL="209550" indent="-209550" algn="just"/>
            <a:r>
              <a:rPr lang="ja-JP" altLang="ja-JP"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（札幌市水道局の例）　※三ツ折りパンフレット</a:t>
            </a:r>
          </a:p>
        </p:txBody>
      </p:sp>
      <p:sp>
        <p:nvSpPr>
          <p:cNvPr id="3" name="正方形/長方形 2">
            <a:extLst>
              <a:ext uri="{FF2B5EF4-FFF2-40B4-BE49-F238E27FC236}">
                <a16:creationId xmlns:a16="http://schemas.microsoft.com/office/drawing/2014/main" id="{DD3F3B13-50F9-4499-B295-BBD9AA35A24E}"/>
              </a:ext>
            </a:extLst>
          </p:cNvPr>
          <p:cNvSpPr/>
          <p:nvPr/>
        </p:nvSpPr>
        <p:spPr>
          <a:xfrm>
            <a:off x="683496" y="1492135"/>
            <a:ext cx="2492990" cy="369332"/>
          </a:xfrm>
          <a:prstGeom prst="rect">
            <a:avLst/>
          </a:prstGeom>
        </p:spPr>
        <p:txBody>
          <a:bodyPr wrap="none">
            <a:spAutoFit/>
          </a:bodyPr>
          <a:lstStyle/>
          <a:p>
            <a:pPr marL="209550" indent="-209550" algn="just"/>
            <a:r>
              <a:rPr lang="ja-JP" altLang="ja-JP"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（東京都水道局の例）</a:t>
            </a:r>
          </a:p>
        </p:txBody>
      </p:sp>
      <p:sp>
        <p:nvSpPr>
          <p:cNvPr id="8" name="正方形/長方形 7">
            <a:extLst>
              <a:ext uri="{FF2B5EF4-FFF2-40B4-BE49-F238E27FC236}">
                <a16:creationId xmlns:a16="http://schemas.microsoft.com/office/drawing/2014/main" id="{BF66BC30-042D-453E-8932-4CD7D7480D04}"/>
              </a:ext>
            </a:extLst>
          </p:cNvPr>
          <p:cNvSpPr/>
          <p:nvPr/>
        </p:nvSpPr>
        <p:spPr>
          <a:xfrm>
            <a:off x="151239" y="650197"/>
            <a:ext cx="2877711" cy="553998"/>
          </a:xfrm>
          <a:prstGeom prst="rect">
            <a:avLst/>
          </a:prstGeom>
        </p:spPr>
        <p:txBody>
          <a:bodyPr wrap="none">
            <a:spAutoFit/>
          </a:bodyPr>
          <a:lstStyle/>
          <a:p>
            <a:pPr algn="just"/>
            <a:r>
              <a:rPr lang="ja-JP" altLang="en-US" sz="3000"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参考：</a:t>
            </a:r>
            <a:r>
              <a:rPr lang="ja-JP" altLang="ja-JP" sz="3000"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広報</a:t>
            </a:r>
            <a:r>
              <a:rPr lang="ja-JP" altLang="en-US" sz="3000"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rPr>
              <a:t>事例</a:t>
            </a:r>
            <a:endParaRPr lang="ja-JP" altLang="ja-JP" sz="3000"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9" name="Rectangle 2">
            <a:extLst>
              <a:ext uri="{FF2B5EF4-FFF2-40B4-BE49-F238E27FC236}">
                <a16:creationId xmlns:a16="http://schemas.microsoft.com/office/drawing/2014/main" id="{AB118CA5-F984-402A-B947-E9303ADB9BFC}"/>
              </a:ext>
            </a:extLst>
          </p:cNvPr>
          <p:cNvSpPr txBox="1">
            <a:spLocks noChangeArrowheads="1"/>
          </p:cNvSpPr>
          <p:nvPr/>
        </p:nvSpPr>
        <p:spPr bwMode="auto">
          <a:xfrm>
            <a:off x="7092280" y="49634"/>
            <a:ext cx="205172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手引き </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P145,146》</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　</a:t>
            </a:r>
          </a:p>
        </p:txBody>
      </p:sp>
    </p:spTree>
    <p:extLst>
      <p:ext uri="{BB962C8B-B14F-4D97-AF65-F5344CB8AC3E}">
        <p14:creationId xmlns:p14="http://schemas.microsoft.com/office/powerpoint/2010/main" val="39726982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id="{3E6E3576-E2DF-4F29-8C72-935D4A6BB178}"/>
              </a:ext>
            </a:extLst>
          </p:cNvPr>
          <p:cNvSpPr>
            <a:spLocks noGrp="1" noChangeArrowheads="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B54F45D-DCBD-49E2-BE1F-9A77B2CF8D1E}" type="slidenum">
              <a:rPr lang="en-US" altLang="ja-JP" sz="1000" smtClean="0"/>
              <a:pPr>
                <a:spcBef>
                  <a:spcPct val="0"/>
                </a:spcBef>
                <a:buFontTx/>
                <a:buNone/>
              </a:pPr>
              <a:t>69</a:t>
            </a:fld>
            <a:endParaRPr lang="en-US" altLang="ja-JP" sz="1000" dirty="0"/>
          </a:p>
        </p:txBody>
      </p:sp>
      <p:sp>
        <p:nvSpPr>
          <p:cNvPr id="5" name="Rectangle 6">
            <a:extLst>
              <a:ext uri="{FF2B5EF4-FFF2-40B4-BE49-F238E27FC236}">
                <a16:creationId xmlns:a16="http://schemas.microsoft.com/office/drawing/2014/main" id="{FE5C6D69-929F-4EE0-A959-AA704F0679FD}"/>
              </a:ext>
            </a:extLst>
          </p:cNvPr>
          <p:cNvSpPr txBox="1">
            <a:spLocks noChangeArrowheads="1"/>
          </p:cNvSpPr>
          <p:nvPr/>
        </p:nvSpPr>
        <p:spPr>
          <a:xfrm>
            <a:off x="285750" y="2356243"/>
            <a:ext cx="8280920" cy="7540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3600" b="1" dirty="0">
                <a:solidFill>
                  <a:srgbClr val="002060"/>
                </a:solidFill>
                <a:latin typeface="メイリオ" pitchFamily="50" charset="-128"/>
                <a:ea typeface="メイリオ" pitchFamily="50" charset="-128"/>
                <a:cs typeface="メイリオ" pitchFamily="50" charset="-128"/>
              </a:rPr>
              <a:t>第５章　広報</a:t>
            </a:r>
          </a:p>
        </p:txBody>
      </p:sp>
      <p:sp>
        <p:nvSpPr>
          <p:cNvPr id="9" name="Rectangle 1028">
            <a:extLst>
              <a:ext uri="{FF2B5EF4-FFF2-40B4-BE49-F238E27FC236}">
                <a16:creationId xmlns:a16="http://schemas.microsoft.com/office/drawing/2014/main" id="{F200C369-3DD5-4AAA-8768-615F8F04E579}"/>
              </a:ext>
            </a:extLst>
          </p:cNvPr>
          <p:cNvSpPr>
            <a:spLocks noChangeArrowheads="1"/>
          </p:cNvSpPr>
          <p:nvPr/>
        </p:nvSpPr>
        <p:spPr bwMode="auto">
          <a:xfrm>
            <a:off x="285750" y="4501757"/>
            <a:ext cx="8229600" cy="125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dirty="0">
                <a:solidFill>
                  <a:schemeClr val="tx2"/>
                </a:solidFill>
                <a:latin typeface="HG丸ｺﾞｼｯｸM-PRO" panose="020F0600000000000000" pitchFamily="50" charset="-128"/>
                <a:ea typeface="HG丸ｺﾞｼｯｸM-PRO" panose="020F0600000000000000" pitchFamily="50" charset="-128"/>
              </a:rPr>
              <a:t>     </a:t>
            </a:r>
          </a:p>
        </p:txBody>
      </p:sp>
      <p:sp>
        <p:nvSpPr>
          <p:cNvPr id="8" name="Rectangle 6">
            <a:extLst>
              <a:ext uri="{FF2B5EF4-FFF2-40B4-BE49-F238E27FC236}">
                <a16:creationId xmlns:a16="http://schemas.microsoft.com/office/drawing/2014/main" id="{82A46F84-91BA-4153-B6C5-9A76482940E4}"/>
              </a:ext>
            </a:extLst>
          </p:cNvPr>
          <p:cNvSpPr txBox="1">
            <a:spLocks noChangeArrowheads="1"/>
          </p:cNvSpPr>
          <p:nvPr/>
        </p:nvSpPr>
        <p:spPr>
          <a:xfrm>
            <a:off x="1295636" y="3161111"/>
            <a:ext cx="6552727" cy="7540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2800" b="1" dirty="0">
                <a:solidFill>
                  <a:srgbClr val="002060"/>
                </a:solidFill>
                <a:latin typeface="メイリオ" pitchFamily="50" charset="-128"/>
                <a:ea typeface="メイリオ" pitchFamily="50" charset="-128"/>
                <a:cs typeface="メイリオ" pitchFamily="50" charset="-128"/>
              </a:rPr>
              <a:t>１．災害時の広報（</a:t>
            </a:r>
            <a:r>
              <a:rPr lang="en-US" altLang="ja-JP" sz="2800" b="1" dirty="0">
                <a:solidFill>
                  <a:srgbClr val="002060"/>
                </a:solidFill>
                <a:latin typeface="メイリオ" pitchFamily="50" charset="-128"/>
                <a:ea typeface="メイリオ" pitchFamily="50" charset="-128"/>
                <a:cs typeface="メイリオ" pitchFamily="50" charset="-128"/>
              </a:rPr>
              <a:t>P147</a:t>
            </a:r>
            <a:r>
              <a:rPr lang="ja-JP" altLang="en-US" sz="2800" b="1" dirty="0">
                <a:solidFill>
                  <a:srgbClr val="002060"/>
                </a:solidFill>
                <a:latin typeface="メイリオ" pitchFamily="50" charset="-128"/>
                <a:ea typeface="メイリオ" pitchFamily="50" charset="-128"/>
                <a:cs typeface="メイリオ" pitchFamily="50" charset="-128"/>
              </a:rPr>
              <a:t>～</a:t>
            </a:r>
            <a:r>
              <a:rPr lang="en-US" altLang="ja-JP" sz="2800" b="1" dirty="0">
                <a:solidFill>
                  <a:srgbClr val="002060"/>
                </a:solidFill>
                <a:latin typeface="メイリオ" pitchFamily="50" charset="-128"/>
                <a:ea typeface="メイリオ" pitchFamily="50" charset="-128"/>
                <a:cs typeface="メイリオ" pitchFamily="50" charset="-128"/>
              </a:rPr>
              <a:t>153</a:t>
            </a:r>
            <a:r>
              <a:rPr lang="ja-JP" altLang="en-US" sz="2800" b="1" dirty="0">
                <a:solidFill>
                  <a:srgbClr val="002060"/>
                </a:solidFill>
                <a:latin typeface="メイリオ" pitchFamily="50" charset="-128"/>
                <a:ea typeface="メイリオ" pitchFamily="50" charset="-128"/>
                <a:cs typeface="メイリオ" pitchFamily="50" charset="-128"/>
              </a:rPr>
              <a:t>）</a:t>
            </a:r>
          </a:p>
        </p:txBody>
      </p:sp>
      <p:sp>
        <p:nvSpPr>
          <p:cNvPr id="6" name="フッター プレースホルダー 1">
            <a:extLst>
              <a:ext uri="{FF2B5EF4-FFF2-40B4-BE49-F238E27FC236}">
                <a16:creationId xmlns:a16="http://schemas.microsoft.com/office/drawing/2014/main" id="{78413DCA-175A-4653-9E75-879EE7664674}"/>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294718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id="{3E6E3576-E2DF-4F29-8C72-935D4A6BB178}"/>
              </a:ext>
            </a:extLst>
          </p:cNvPr>
          <p:cNvSpPr>
            <a:spLocks noGrp="1" noChangeArrowheads="1"/>
          </p:cNvSpPr>
          <p:nvPr>
            <p:ph type="sldNum" sz="quarter" idx="12"/>
          </p:nvPr>
        </p:nvSpPr>
        <p:spPr>
          <a:xfrm>
            <a:off x="6804248" y="6381328"/>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B54F45D-DCBD-49E2-BE1F-9A77B2CF8D1E}" type="slidenum">
              <a:rPr lang="en-US" altLang="ja-JP" sz="900" smtClean="0"/>
              <a:pPr>
                <a:spcBef>
                  <a:spcPct val="0"/>
                </a:spcBef>
                <a:buFontTx/>
                <a:buNone/>
              </a:pPr>
              <a:t>7</a:t>
            </a:fld>
            <a:endParaRPr lang="en-US" altLang="ja-JP" sz="900"/>
          </a:p>
        </p:txBody>
      </p:sp>
      <p:sp>
        <p:nvSpPr>
          <p:cNvPr id="14340" name="Rectangle 1028">
            <a:extLst>
              <a:ext uri="{FF2B5EF4-FFF2-40B4-BE49-F238E27FC236}">
                <a16:creationId xmlns:a16="http://schemas.microsoft.com/office/drawing/2014/main" id="{29E41437-6D64-4DC9-89CB-2B7B5117C743}"/>
              </a:ext>
            </a:extLst>
          </p:cNvPr>
          <p:cNvSpPr>
            <a:spLocks noChangeArrowheads="1"/>
          </p:cNvSpPr>
          <p:nvPr/>
        </p:nvSpPr>
        <p:spPr bwMode="auto">
          <a:xfrm>
            <a:off x="457200" y="2825512"/>
            <a:ext cx="8229600" cy="125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dirty="0">
                <a:solidFill>
                  <a:schemeClr val="tx2"/>
                </a:solidFill>
                <a:latin typeface="HG丸ｺﾞｼｯｸM-PRO" panose="020F0600000000000000" pitchFamily="50" charset="-128"/>
                <a:ea typeface="HG丸ｺﾞｼｯｸM-PRO" panose="020F0600000000000000" pitchFamily="50" charset="-128"/>
              </a:rPr>
              <a:t>         １．本手引きの目的</a:t>
            </a:r>
            <a:r>
              <a:rPr lang="ja-JP" altLang="en-US" sz="2800" dirty="0">
                <a:solidFill>
                  <a:schemeClr val="tx2"/>
                </a:solidFill>
                <a:latin typeface="HG丸ｺﾞｼｯｸM-PRO" panose="020F0600000000000000" pitchFamily="50" charset="-128"/>
                <a:ea typeface="HG丸ｺﾞｼｯｸM-PRO" panose="020F0600000000000000" pitchFamily="50" charset="-128"/>
              </a:rPr>
              <a:t>（</a:t>
            </a:r>
            <a:r>
              <a:rPr lang="ja-JP" altLang="en-US" sz="2800" dirty="0">
                <a:latin typeface="HG丸ｺﾞｼｯｸM-PRO" panose="020F0600000000000000" pitchFamily="50" charset="-128"/>
                <a:ea typeface="HG丸ｺﾞｼｯｸM-PRO" panose="020F0600000000000000" pitchFamily="50" charset="-128"/>
              </a:rPr>
              <a:t>Ｐ１</a:t>
            </a:r>
            <a:r>
              <a:rPr lang="ja-JP" altLang="en-US" sz="2800" dirty="0">
                <a:solidFill>
                  <a:schemeClr val="tx2"/>
                </a:solidFill>
                <a:latin typeface="HG丸ｺﾞｼｯｸM-PRO" panose="020F0600000000000000" pitchFamily="50" charset="-128"/>
                <a:ea typeface="HG丸ｺﾞｼｯｸM-PRO" panose="020F0600000000000000" pitchFamily="50" charset="-128"/>
              </a:rPr>
              <a:t>）　　　</a:t>
            </a:r>
            <a:endParaRPr lang="ja-JP" altLang="en-US" dirty="0">
              <a:solidFill>
                <a:schemeClr val="tx2"/>
              </a:solidFill>
              <a:latin typeface="HG丸ｺﾞｼｯｸM-PRO" panose="020F0600000000000000" pitchFamily="50" charset="-128"/>
              <a:ea typeface="HG丸ｺﾞｼｯｸM-PRO" panose="020F0600000000000000" pitchFamily="50" charset="-128"/>
            </a:endParaRPr>
          </a:p>
        </p:txBody>
      </p:sp>
      <p:sp>
        <p:nvSpPr>
          <p:cNvPr id="5" name="Rectangle 6">
            <a:extLst>
              <a:ext uri="{FF2B5EF4-FFF2-40B4-BE49-F238E27FC236}">
                <a16:creationId xmlns:a16="http://schemas.microsoft.com/office/drawing/2014/main" id="{FE5C6D69-929F-4EE0-A959-AA704F0679FD}"/>
              </a:ext>
            </a:extLst>
          </p:cNvPr>
          <p:cNvSpPr txBox="1">
            <a:spLocks noChangeArrowheads="1"/>
          </p:cNvSpPr>
          <p:nvPr/>
        </p:nvSpPr>
        <p:spPr>
          <a:xfrm>
            <a:off x="-108520" y="2204864"/>
            <a:ext cx="7076975" cy="7540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3600" b="1" dirty="0">
                <a:solidFill>
                  <a:srgbClr val="002060"/>
                </a:solidFill>
                <a:latin typeface="HG丸ｺﾞｼｯｸM-PRO" panose="020F0600000000000000" pitchFamily="50" charset="-128"/>
                <a:ea typeface="HG丸ｺﾞｼｯｸM-PRO" panose="020F0600000000000000" pitchFamily="50" charset="-128"/>
                <a:cs typeface="メイリオ" pitchFamily="50" charset="-128"/>
              </a:rPr>
              <a:t>第１章　相互応援の一般事項</a:t>
            </a:r>
          </a:p>
        </p:txBody>
      </p:sp>
      <p:sp>
        <p:nvSpPr>
          <p:cNvPr id="6" name="Rectangle 1028">
            <a:extLst>
              <a:ext uri="{FF2B5EF4-FFF2-40B4-BE49-F238E27FC236}">
                <a16:creationId xmlns:a16="http://schemas.microsoft.com/office/drawing/2014/main" id="{AD286215-3FB7-40D5-AE65-A14510BA1123}"/>
              </a:ext>
            </a:extLst>
          </p:cNvPr>
          <p:cNvSpPr>
            <a:spLocks noChangeArrowheads="1"/>
          </p:cNvSpPr>
          <p:nvPr/>
        </p:nvSpPr>
        <p:spPr bwMode="auto">
          <a:xfrm>
            <a:off x="457200" y="3821049"/>
            <a:ext cx="8229600" cy="125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dirty="0">
                <a:solidFill>
                  <a:schemeClr val="tx2"/>
                </a:solidFill>
                <a:latin typeface="HG丸ｺﾞｼｯｸM-PRO" panose="020F0600000000000000" pitchFamily="50" charset="-128"/>
                <a:ea typeface="HG丸ｺﾞｼｯｸM-PRO" panose="020F0600000000000000" pitchFamily="50" charset="-128"/>
              </a:rPr>
              <a:t>         ２．本手引きの位置づけ</a:t>
            </a:r>
            <a:r>
              <a:rPr lang="ja-JP" altLang="en-US" sz="2800" dirty="0">
                <a:solidFill>
                  <a:schemeClr val="tx2"/>
                </a:solidFill>
                <a:latin typeface="HG丸ｺﾞｼｯｸM-PRO" panose="020F0600000000000000" pitchFamily="50" charset="-128"/>
                <a:ea typeface="HG丸ｺﾞｼｯｸM-PRO" panose="020F0600000000000000" pitchFamily="50" charset="-128"/>
              </a:rPr>
              <a:t>（</a:t>
            </a:r>
            <a:r>
              <a:rPr lang="ja-JP" altLang="en-US" sz="2800" dirty="0">
                <a:latin typeface="HG丸ｺﾞｼｯｸM-PRO" panose="020F0600000000000000" pitchFamily="50" charset="-128"/>
                <a:ea typeface="HG丸ｺﾞｼｯｸM-PRO" panose="020F0600000000000000" pitchFamily="50" charset="-128"/>
              </a:rPr>
              <a:t>Ｐ１</a:t>
            </a:r>
            <a:r>
              <a:rPr lang="ja-JP" altLang="en-US" sz="2800" dirty="0">
                <a:solidFill>
                  <a:schemeClr val="tx2"/>
                </a:solidFill>
                <a:latin typeface="HG丸ｺﾞｼｯｸM-PRO" panose="020F0600000000000000" pitchFamily="50" charset="-128"/>
                <a:ea typeface="HG丸ｺﾞｼｯｸM-PRO" panose="020F0600000000000000" pitchFamily="50" charset="-128"/>
              </a:rPr>
              <a:t>）　　　</a:t>
            </a:r>
            <a:endParaRPr lang="ja-JP" altLang="en-US" dirty="0">
              <a:solidFill>
                <a:schemeClr val="tx2"/>
              </a:solidFill>
              <a:latin typeface="HG丸ｺﾞｼｯｸM-PRO" panose="020F0600000000000000" pitchFamily="50" charset="-128"/>
              <a:ea typeface="HG丸ｺﾞｼｯｸM-PRO" panose="020F0600000000000000" pitchFamily="50" charset="-128"/>
            </a:endParaRPr>
          </a:p>
        </p:txBody>
      </p:sp>
      <p:sp>
        <p:nvSpPr>
          <p:cNvPr id="7" name="フッター プレースホルダー 1">
            <a:extLst>
              <a:ext uri="{FF2B5EF4-FFF2-40B4-BE49-F238E27FC236}">
                <a16:creationId xmlns:a16="http://schemas.microsoft.com/office/drawing/2014/main" id="{9825054D-2BBE-493C-A56F-179EA4C2695C}"/>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51D36C27-74D7-4494-8800-661C81835E9C}"/>
              </a:ext>
            </a:extLst>
          </p:cNvPr>
          <p:cNvSpPr txBox="1">
            <a:spLocks noChangeArrowheads="1"/>
          </p:cNvSpPr>
          <p:nvPr/>
        </p:nvSpPr>
        <p:spPr bwMode="auto">
          <a:xfrm>
            <a:off x="326182" y="585228"/>
            <a:ext cx="8491636" cy="1679824"/>
          </a:xfrm>
          <a:prstGeom prst="rect">
            <a:avLst/>
          </a:prstGeom>
          <a:solidFill>
            <a:srgbClr val="FFFF99"/>
          </a:solidFill>
          <a:ln w="9525">
            <a:solidFill>
              <a:schemeClr val="tx1"/>
            </a:solidFill>
            <a:miter lim="800000"/>
            <a:headEnd/>
            <a:tailEnd/>
          </a:ln>
          <a:extLst/>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50000"/>
              </a:spcBef>
              <a:buFont typeface="Wingdings" panose="05000000000000000000" pitchFamily="2" charset="2"/>
              <a:buChar char="Ø"/>
              <a:defRPr/>
            </a:pPr>
            <a:r>
              <a:rPr lang="ja-JP" altLang="en-US" sz="2000" b="0" dirty="0">
                <a:latin typeface="HG丸ｺﾞｼｯｸM-PRO" panose="020F0600000000000000" pitchFamily="50" charset="-128"/>
                <a:ea typeface="HG丸ｺﾞｼｯｸM-PRO" panose="020F0600000000000000" pitchFamily="50" charset="-128"/>
              </a:rPr>
              <a:t>発災と同時に応急給水の依頼、漏水箇所の通報等、住民からの問合せ等が殺到することが想定され、これらの問合せ等に適切に対応し、応急給水・応急復旧の現場において積極的に情報収集活動を行うことにより、実態に即した広報活動を行う</a:t>
            </a:r>
            <a:endParaRPr lang="en-US" altLang="ja-JP" sz="2000" b="0" dirty="0">
              <a:latin typeface="HG丸ｺﾞｼｯｸM-PRO" panose="020F0600000000000000" pitchFamily="50" charset="-128"/>
              <a:ea typeface="HG丸ｺﾞｼｯｸM-PRO" panose="020F0600000000000000" pitchFamily="50" charset="-128"/>
            </a:endParaRPr>
          </a:p>
        </p:txBody>
      </p:sp>
      <p:sp>
        <p:nvSpPr>
          <p:cNvPr id="8" name="Rectangle 2">
            <a:extLst>
              <a:ext uri="{FF2B5EF4-FFF2-40B4-BE49-F238E27FC236}">
                <a16:creationId xmlns:a16="http://schemas.microsoft.com/office/drawing/2014/main" id="{C68B08F4-BB8E-4B22-9FFB-55ACBE073B7B}"/>
              </a:ext>
            </a:extLst>
          </p:cNvPr>
          <p:cNvSpPr txBox="1">
            <a:spLocks noChangeArrowheads="1"/>
          </p:cNvSpPr>
          <p:nvPr/>
        </p:nvSpPr>
        <p:spPr bwMode="auto">
          <a:xfrm>
            <a:off x="7596188" y="0"/>
            <a:ext cx="15478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手引き </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P147》</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　</a:t>
            </a:r>
          </a:p>
        </p:txBody>
      </p:sp>
      <p:sp>
        <p:nvSpPr>
          <p:cNvPr id="10" name="Rectangle 6">
            <a:extLst>
              <a:ext uri="{FF2B5EF4-FFF2-40B4-BE49-F238E27FC236}">
                <a16:creationId xmlns:a16="http://schemas.microsoft.com/office/drawing/2014/main" id="{C046B06C-65E9-4846-A4AA-87EDFEC04688}"/>
              </a:ext>
            </a:extLst>
          </p:cNvPr>
          <p:cNvSpPr txBox="1">
            <a:spLocks noChangeArrowheads="1"/>
          </p:cNvSpPr>
          <p:nvPr/>
        </p:nvSpPr>
        <p:spPr>
          <a:xfrm>
            <a:off x="155126" y="-12998"/>
            <a:ext cx="8524853" cy="7540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400" b="1" dirty="0">
                <a:solidFill>
                  <a:srgbClr val="002060"/>
                </a:solidFill>
                <a:latin typeface="メイリオ" pitchFamily="50" charset="-128"/>
                <a:ea typeface="メイリオ" pitchFamily="50" charset="-128"/>
                <a:cs typeface="メイリオ" pitchFamily="50" charset="-128"/>
              </a:rPr>
              <a:t>１．災害時の広報</a:t>
            </a:r>
          </a:p>
        </p:txBody>
      </p:sp>
      <p:sp>
        <p:nvSpPr>
          <p:cNvPr id="31" name="Text Box 5">
            <a:extLst>
              <a:ext uri="{FF2B5EF4-FFF2-40B4-BE49-F238E27FC236}">
                <a16:creationId xmlns:a16="http://schemas.microsoft.com/office/drawing/2014/main" id="{76D48F73-2F1B-4A39-8FE5-CBEE8C2D2B17}"/>
              </a:ext>
            </a:extLst>
          </p:cNvPr>
          <p:cNvSpPr txBox="1">
            <a:spLocks noChangeArrowheads="1"/>
          </p:cNvSpPr>
          <p:nvPr/>
        </p:nvSpPr>
        <p:spPr bwMode="auto">
          <a:xfrm>
            <a:off x="326182" y="2305966"/>
            <a:ext cx="8290855" cy="327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dirty="0">
                <a:latin typeface="HG丸ｺﾞｼｯｸM-PRO" panose="020F0600000000000000" pitchFamily="50" charset="-128"/>
                <a:ea typeface="HG丸ｺﾞｼｯｸM-PRO" panose="020F0600000000000000" pitchFamily="50" charset="-128"/>
              </a:rPr>
              <a:t>＜ポイント＞</a:t>
            </a:r>
            <a:endParaRPr lang="en-US" altLang="ja-JP" sz="180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800" dirty="0">
                <a:latin typeface="HG丸ｺﾞｼｯｸM-PRO" panose="020F0600000000000000" pitchFamily="50" charset="-128"/>
                <a:ea typeface="HG丸ｺﾞｼｯｸM-PRO" panose="020F0600000000000000" pitchFamily="50" charset="-128"/>
              </a:rPr>
              <a:t>　・多様な情報提供手段を確保しておく</a:t>
            </a:r>
            <a:endParaRPr lang="en-US" altLang="ja-JP" sz="180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800" b="0" dirty="0">
                <a:latin typeface="HG丸ｺﾞｼｯｸM-PRO" panose="020F0600000000000000" pitchFamily="50" charset="-128"/>
                <a:ea typeface="HG丸ｺﾞｼｯｸM-PRO" panose="020F0600000000000000" pitchFamily="50" charset="-128"/>
              </a:rPr>
              <a:t>　・避難所生活者、高齢者など様々な情報の受け手に対し、災害発生</a:t>
            </a:r>
            <a:endParaRPr lang="en-US" altLang="ja-JP" sz="1800" b="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b="0" dirty="0">
                <a:latin typeface="HG丸ｺﾞｼｯｸM-PRO" panose="020F0600000000000000" pitchFamily="50" charset="-128"/>
                <a:ea typeface="HG丸ｺﾞｼｯｸM-PRO" panose="020F0600000000000000" pitchFamily="50" charset="-128"/>
              </a:rPr>
              <a:t>から経過時間に応じたきめ細かな情報提供を行う</a:t>
            </a:r>
            <a:endParaRPr lang="en-US" altLang="ja-JP" sz="1800" b="0" dirty="0">
              <a:latin typeface="HG丸ｺﾞｼｯｸM-PRO" panose="020F0600000000000000" pitchFamily="50" charset="-128"/>
              <a:ea typeface="HG丸ｺﾞｼｯｸM-PRO" panose="020F0600000000000000" pitchFamily="50" charset="-128"/>
            </a:endParaRPr>
          </a:p>
          <a:p>
            <a:pPr>
              <a:spcBef>
                <a:spcPct val="50000"/>
              </a:spcBef>
              <a:buNone/>
            </a:pPr>
            <a:r>
              <a:rPr lang="ja-JP" altLang="en-US" sz="1800" dirty="0">
                <a:latin typeface="HG丸ｺﾞｼｯｸM-PRO" panose="020F0600000000000000" pitchFamily="50" charset="-128"/>
                <a:ea typeface="HG丸ｺﾞｼｯｸM-PRO" panose="020F0600000000000000" pitchFamily="50" charset="-128"/>
              </a:rPr>
              <a:t>　・情報収集、情報発信を円滑に行うため、必要な情報項目、情報の収集方法、</a:t>
            </a:r>
            <a:endParaRPr lang="en-US" altLang="ja-JP" sz="1800" dirty="0">
              <a:latin typeface="HG丸ｺﾞｼｯｸM-PRO" panose="020F0600000000000000" pitchFamily="50" charset="-128"/>
              <a:ea typeface="HG丸ｺﾞｼｯｸM-PRO" panose="020F0600000000000000" pitchFamily="50" charset="-128"/>
            </a:endParaRPr>
          </a:p>
          <a:p>
            <a:pPr>
              <a:spcBef>
                <a:spcPct val="50000"/>
              </a:spcBef>
              <a:buNone/>
            </a:pPr>
            <a:r>
              <a:rPr lang="ja-JP" altLang="en-US" sz="1800" dirty="0">
                <a:latin typeface="HG丸ｺﾞｼｯｸM-PRO" panose="020F0600000000000000" pitchFamily="50" charset="-128"/>
                <a:ea typeface="HG丸ｺﾞｼｯｸM-PRO" panose="020F0600000000000000" pitchFamily="50" charset="-128"/>
              </a:rPr>
              <a:t>　　情報の整理及び選別の方法、情報の発信方法及び手段、それぞれ担当部</a:t>
            </a:r>
            <a:endParaRPr lang="en-US" altLang="ja-JP" sz="1800" dirty="0">
              <a:latin typeface="HG丸ｺﾞｼｯｸM-PRO" panose="020F0600000000000000" pitchFamily="50" charset="-128"/>
              <a:ea typeface="HG丸ｺﾞｼｯｸM-PRO" panose="020F0600000000000000" pitchFamily="50" charset="-128"/>
            </a:endParaRPr>
          </a:p>
          <a:p>
            <a:pPr>
              <a:spcBef>
                <a:spcPct val="50000"/>
              </a:spcBef>
              <a:buNone/>
            </a:pPr>
            <a:r>
              <a:rPr lang="ja-JP" altLang="en-US" sz="1800" dirty="0">
                <a:latin typeface="HG丸ｺﾞｼｯｸM-PRO" panose="020F0600000000000000" pitchFamily="50" charset="-128"/>
                <a:ea typeface="HG丸ｺﾞｼｯｸM-PRO" panose="020F0600000000000000" pitchFamily="50" charset="-128"/>
              </a:rPr>
              <a:t>　　署など、情報管理のルールを平常時から明確にしておく</a:t>
            </a:r>
            <a:endParaRPr lang="en-US" altLang="ja-JP" sz="180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endParaRPr lang="en-US" altLang="ja-JP" sz="1800" dirty="0">
              <a:latin typeface="HG丸ｺﾞｼｯｸM-PRO" panose="020F0600000000000000" pitchFamily="50" charset="-128"/>
              <a:ea typeface="HG丸ｺﾞｼｯｸM-PRO" panose="020F0600000000000000" pitchFamily="50" charset="-128"/>
            </a:endParaRPr>
          </a:p>
        </p:txBody>
      </p:sp>
      <p:grpSp>
        <p:nvGrpSpPr>
          <p:cNvPr id="2" name="グループ化 1">
            <a:extLst>
              <a:ext uri="{FF2B5EF4-FFF2-40B4-BE49-F238E27FC236}">
                <a16:creationId xmlns:a16="http://schemas.microsoft.com/office/drawing/2014/main" id="{73898BF9-40BE-4799-BD1F-B6C9A1926725}"/>
              </a:ext>
            </a:extLst>
          </p:cNvPr>
          <p:cNvGrpSpPr/>
          <p:nvPr/>
        </p:nvGrpSpPr>
        <p:grpSpPr>
          <a:xfrm>
            <a:off x="333078" y="5357267"/>
            <a:ext cx="7727306" cy="1500733"/>
            <a:chOff x="276428" y="5208518"/>
            <a:chExt cx="7727306" cy="1500733"/>
          </a:xfrm>
        </p:grpSpPr>
        <p:sp>
          <p:nvSpPr>
            <p:cNvPr id="6" name="Text Box 5">
              <a:extLst>
                <a:ext uri="{FF2B5EF4-FFF2-40B4-BE49-F238E27FC236}">
                  <a16:creationId xmlns:a16="http://schemas.microsoft.com/office/drawing/2014/main" id="{9922300C-1E77-479B-9E50-BBF33D97282A}"/>
                </a:ext>
              </a:extLst>
            </p:cNvPr>
            <p:cNvSpPr txBox="1">
              <a:spLocks noChangeArrowheads="1"/>
            </p:cNvSpPr>
            <p:nvPr/>
          </p:nvSpPr>
          <p:spPr bwMode="auto">
            <a:xfrm>
              <a:off x="1204544" y="5385812"/>
              <a:ext cx="679919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000" b="1" dirty="0">
                  <a:solidFill>
                    <a:srgbClr val="FF0066"/>
                  </a:solidFill>
                  <a:latin typeface="HG丸ｺﾞｼｯｸM-PRO" panose="020F0600000000000000" pitchFamily="50" charset="-128"/>
                  <a:ea typeface="HG丸ｺﾞｼｯｸM-PRO" panose="020F0600000000000000" pitchFamily="50" charset="-128"/>
                </a:rPr>
                <a:t>一般行政部局の災害対策本部を通じた広域レベルの広報</a:t>
              </a:r>
              <a:endParaRPr lang="en-US" altLang="ja-JP" sz="2000" b="1" dirty="0">
                <a:solidFill>
                  <a:srgbClr val="FF0066"/>
                </a:solidFill>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2000" b="1" dirty="0">
                  <a:solidFill>
                    <a:srgbClr val="FF0066"/>
                  </a:solidFill>
                  <a:latin typeface="HG丸ｺﾞｼｯｸM-PRO" panose="020F0600000000000000" pitchFamily="50" charset="-128"/>
                  <a:ea typeface="HG丸ｺﾞｼｯｸM-PRO" panose="020F0600000000000000" pitchFamily="50" charset="-128"/>
                </a:rPr>
                <a:t>水道事業体の営業所等と連携した地域レベルの広報</a:t>
              </a:r>
              <a:endParaRPr lang="en-US" altLang="ja-JP" sz="2000" b="1" dirty="0">
                <a:solidFill>
                  <a:srgbClr val="FF0066"/>
                </a:solidFill>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endParaRPr lang="en-US" altLang="ja-JP" sz="2000" dirty="0">
                <a:latin typeface="HG丸ｺﾞｼｯｸM-PRO" panose="020F0600000000000000" pitchFamily="50" charset="-128"/>
                <a:ea typeface="HG丸ｺﾞｼｯｸM-PRO" panose="020F0600000000000000" pitchFamily="50" charset="-128"/>
              </a:endParaRPr>
            </a:p>
          </p:txBody>
        </p:sp>
        <p:sp>
          <p:nvSpPr>
            <p:cNvPr id="9" name="矢印: 右 8">
              <a:extLst>
                <a:ext uri="{FF2B5EF4-FFF2-40B4-BE49-F238E27FC236}">
                  <a16:creationId xmlns:a16="http://schemas.microsoft.com/office/drawing/2014/main" id="{F6454A7F-C962-4786-95E3-74A4017EAAD7}"/>
                </a:ext>
              </a:extLst>
            </p:cNvPr>
            <p:cNvSpPr/>
            <p:nvPr/>
          </p:nvSpPr>
          <p:spPr>
            <a:xfrm>
              <a:off x="276428" y="5563104"/>
              <a:ext cx="622147" cy="491076"/>
            </a:xfrm>
            <a:prstGeom prst="right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79FE226C-7239-4A20-83ED-4466AF9D2129}"/>
                </a:ext>
              </a:extLst>
            </p:cNvPr>
            <p:cNvSpPr/>
            <p:nvPr/>
          </p:nvSpPr>
          <p:spPr>
            <a:xfrm>
              <a:off x="1000565" y="5208518"/>
              <a:ext cx="7003169" cy="1152128"/>
            </a:xfrm>
            <a:prstGeom prst="round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66"/>
                </a:solidFill>
              </a:endParaRPr>
            </a:p>
          </p:txBody>
        </p:sp>
      </p:grpSp>
      <p:sp>
        <p:nvSpPr>
          <p:cNvPr id="12" name="Rectangle 6">
            <a:extLst>
              <a:ext uri="{FF2B5EF4-FFF2-40B4-BE49-F238E27FC236}">
                <a16:creationId xmlns:a16="http://schemas.microsoft.com/office/drawing/2014/main" id="{7D1FA3CF-CE25-469E-BCDF-413E0CD1F5B5}"/>
              </a:ext>
            </a:extLst>
          </p:cNvPr>
          <p:cNvSpPr>
            <a:spLocks noGrp="1" noChangeArrowheads="1"/>
          </p:cNvSpPr>
          <p:nvPr>
            <p:ph type="sldNum" sz="quarter" idx="12"/>
          </p:nvPr>
        </p:nvSpPr>
        <p:spPr>
          <a:xfrm>
            <a:off x="6734017" y="6326832"/>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B54F45D-DCBD-49E2-BE1F-9A77B2CF8D1E}" type="slidenum">
              <a:rPr lang="en-US" altLang="ja-JP" sz="1000" smtClean="0"/>
              <a:pPr>
                <a:spcBef>
                  <a:spcPct val="0"/>
                </a:spcBef>
                <a:buFontTx/>
                <a:buNone/>
              </a:pPr>
              <a:t>70</a:t>
            </a:fld>
            <a:endParaRPr lang="en-US" altLang="ja-JP" sz="1000" dirty="0"/>
          </a:p>
        </p:txBody>
      </p:sp>
      <p:sp>
        <p:nvSpPr>
          <p:cNvPr id="13" name="フッター プレースホルダー 1">
            <a:extLst>
              <a:ext uri="{FF2B5EF4-FFF2-40B4-BE49-F238E27FC236}">
                <a16:creationId xmlns:a16="http://schemas.microsoft.com/office/drawing/2014/main" id="{763714E9-C38C-429D-86E3-6229D1C4F0C6}"/>
              </a:ext>
            </a:extLst>
          </p:cNvPr>
          <p:cNvSpPr>
            <a:spLocks noGrp="1"/>
          </p:cNvSpPr>
          <p:nvPr>
            <p:ph type="ftr" sz="quarter" idx="11"/>
          </p:nvPr>
        </p:nvSpPr>
        <p:spPr>
          <a:xfrm>
            <a:off x="3028950" y="6520259"/>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29978080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グループ化 62">
            <a:extLst>
              <a:ext uri="{FF2B5EF4-FFF2-40B4-BE49-F238E27FC236}">
                <a16:creationId xmlns:a16="http://schemas.microsoft.com/office/drawing/2014/main" id="{37B962D8-654C-4CAE-9711-65F7F882FDB1}"/>
              </a:ext>
            </a:extLst>
          </p:cNvPr>
          <p:cNvGrpSpPr/>
          <p:nvPr/>
        </p:nvGrpSpPr>
        <p:grpSpPr>
          <a:xfrm>
            <a:off x="228600" y="5346503"/>
            <a:ext cx="6344207" cy="1118097"/>
            <a:chOff x="228600" y="5346503"/>
            <a:chExt cx="8686800" cy="1118097"/>
          </a:xfrm>
          <a:solidFill>
            <a:srgbClr val="FFCCCC"/>
          </a:solidFill>
        </p:grpSpPr>
        <p:sp>
          <p:nvSpPr>
            <p:cNvPr id="10" name="正方形/長方形 9">
              <a:extLst>
                <a:ext uri="{FF2B5EF4-FFF2-40B4-BE49-F238E27FC236}">
                  <a16:creationId xmlns:a16="http://schemas.microsoft.com/office/drawing/2014/main" id="{65451E1A-F7C5-4F3C-B8F7-BBD3FF2F943B}"/>
                </a:ext>
              </a:extLst>
            </p:cNvPr>
            <p:cNvSpPr/>
            <p:nvPr/>
          </p:nvSpPr>
          <p:spPr>
            <a:xfrm>
              <a:off x="228600" y="5346503"/>
              <a:ext cx="8686800" cy="1094343"/>
            </a:xfrm>
            <a:prstGeom prst="rect">
              <a:avLst/>
            </a:prstGeom>
            <a:grp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HG丸ｺﾞｼｯｸM-PRO" panose="020F0600000000000000" pitchFamily="50" charset="-128"/>
                <a:ea typeface="HG丸ｺﾞｼｯｸM-PRO" panose="020F0600000000000000" pitchFamily="50" charset="-128"/>
              </a:endParaRPr>
            </a:p>
          </p:txBody>
        </p:sp>
        <p:sp>
          <p:nvSpPr>
            <p:cNvPr id="20" name="正方形/長方形 19">
              <a:extLst>
                <a:ext uri="{FF2B5EF4-FFF2-40B4-BE49-F238E27FC236}">
                  <a16:creationId xmlns:a16="http://schemas.microsoft.com/office/drawing/2014/main" id="{F7C6C240-8FAC-4682-B139-A20379B25DB8}"/>
                </a:ext>
              </a:extLst>
            </p:cNvPr>
            <p:cNvSpPr/>
            <p:nvPr/>
          </p:nvSpPr>
          <p:spPr>
            <a:xfrm>
              <a:off x="3002792" y="5959775"/>
              <a:ext cx="3245012" cy="504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b="1" dirty="0">
                  <a:solidFill>
                    <a:srgbClr val="002060"/>
                  </a:solidFill>
                  <a:latin typeface="HG丸ｺﾞｼｯｸM-PRO" panose="020F0600000000000000" pitchFamily="50" charset="-128"/>
                  <a:ea typeface="HG丸ｺﾞｼｯｸM-PRO" panose="020F0600000000000000" pitchFamily="50" charset="-128"/>
                </a:rPr>
                <a:t>地域レベルの広報</a:t>
              </a:r>
            </a:p>
          </p:txBody>
        </p:sp>
      </p:grpSp>
      <p:grpSp>
        <p:nvGrpSpPr>
          <p:cNvPr id="62" name="グループ化 61">
            <a:extLst>
              <a:ext uri="{FF2B5EF4-FFF2-40B4-BE49-F238E27FC236}">
                <a16:creationId xmlns:a16="http://schemas.microsoft.com/office/drawing/2014/main" id="{E504BAA8-BFC4-4B17-9FA5-DFC7C8652C51}"/>
              </a:ext>
            </a:extLst>
          </p:cNvPr>
          <p:cNvGrpSpPr/>
          <p:nvPr/>
        </p:nvGrpSpPr>
        <p:grpSpPr>
          <a:xfrm>
            <a:off x="228600" y="1040982"/>
            <a:ext cx="6344207" cy="2128189"/>
            <a:chOff x="228600" y="1028983"/>
            <a:chExt cx="8686800" cy="2128189"/>
          </a:xfrm>
        </p:grpSpPr>
        <p:sp>
          <p:nvSpPr>
            <p:cNvPr id="9" name="正方形/長方形 8">
              <a:extLst>
                <a:ext uri="{FF2B5EF4-FFF2-40B4-BE49-F238E27FC236}">
                  <a16:creationId xmlns:a16="http://schemas.microsoft.com/office/drawing/2014/main" id="{5DC00B3B-6834-45A5-B261-705DC8370C43}"/>
                </a:ext>
              </a:extLst>
            </p:cNvPr>
            <p:cNvSpPr/>
            <p:nvPr/>
          </p:nvSpPr>
          <p:spPr>
            <a:xfrm>
              <a:off x="228600" y="1052736"/>
              <a:ext cx="8686800" cy="2104436"/>
            </a:xfrm>
            <a:prstGeom prst="rect">
              <a:avLst/>
            </a:prstGeom>
            <a:solidFill>
              <a:srgbClr val="FFCCCC"/>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a:solidFill>
                  <a:srgbClr val="002060"/>
                </a:solidFill>
                <a:latin typeface="HG丸ｺﾞｼｯｸM-PRO" panose="020F0600000000000000" pitchFamily="50" charset="-128"/>
                <a:ea typeface="HG丸ｺﾞｼｯｸM-PRO" panose="020F0600000000000000" pitchFamily="50" charset="-128"/>
              </a:endParaRPr>
            </a:p>
          </p:txBody>
        </p:sp>
        <p:sp>
          <p:nvSpPr>
            <p:cNvPr id="19" name="正方形/長方形 18">
              <a:extLst>
                <a:ext uri="{FF2B5EF4-FFF2-40B4-BE49-F238E27FC236}">
                  <a16:creationId xmlns:a16="http://schemas.microsoft.com/office/drawing/2014/main" id="{0A8D7ACC-2325-4E67-91AC-192347498D42}"/>
                </a:ext>
              </a:extLst>
            </p:cNvPr>
            <p:cNvSpPr/>
            <p:nvPr/>
          </p:nvSpPr>
          <p:spPr>
            <a:xfrm>
              <a:off x="3200028" y="1028983"/>
              <a:ext cx="3047776" cy="205018"/>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b="1" dirty="0">
                  <a:solidFill>
                    <a:srgbClr val="002060"/>
                  </a:solidFill>
                  <a:latin typeface="HG丸ｺﾞｼｯｸM-PRO" panose="020F0600000000000000" pitchFamily="50" charset="-128"/>
                  <a:ea typeface="HG丸ｺﾞｼｯｸM-PRO" panose="020F0600000000000000" pitchFamily="50" charset="-128"/>
                </a:rPr>
                <a:t>広域レベルの広報</a:t>
              </a:r>
            </a:p>
          </p:txBody>
        </p:sp>
      </p:grpSp>
      <p:grpSp>
        <p:nvGrpSpPr>
          <p:cNvPr id="58" name="グループ化 57">
            <a:extLst>
              <a:ext uri="{FF2B5EF4-FFF2-40B4-BE49-F238E27FC236}">
                <a16:creationId xmlns:a16="http://schemas.microsoft.com/office/drawing/2014/main" id="{2AD0CB76-1395-44E8-AA47-0C71C666E2B2}"/>
              </a:ext>
            </a:extLst>
          </p:cNvPr>
          <p:cNvGrpSpPr/>
          <p:nvPr/>
        </p:nvGrpSpPr>
        <p:grpSpPr>
          <a:xfrm>
            <a:off x="323528" y="1124744"/>
            <a:ext cx="1958673" cy="5112568"/>
            <a:chOff x="323528" y="1124744"/>
            <a:chExt cx="1732605" cy="5112568"/>
          </a:xfrm>
        </p:grpSpPr>
        <p:sp>
          <p:nvSpPr>
            <p:cNvPr id="11" name="正方形/長方形 10">
              <a:extLst>
                <a:ext uri="{FF2B5EF4-FFF2-40B4-BE49-F238E27FC236}">
                  <a16:creationId xmlns:a16="http://schemas.microsoft.com/office/drawing/2014/main" id="{7789C2DD-81DF-45EC-9F40-4DF281E9E0C7}"/>
                </a:ext>
              </a:extLst>
            </p:cNvPr>
            <p:cNvSpPr/>
            <p:nvPr/>
          </p:nvSpPr>
          <p:spPr>
            <a:xfrm>
              <a:off x="323528" y="1340768"/>
              <a:ext cx="1732605" cy="4896544"/>
            </a:xfrm>
            <a:prstGeom prst="rect">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HG丸ｺﾞｼｯｸM-PRO" panose="020F0600000000000000" pitchFamily="50" charset="-128"/>
                <a:ea typeface="HG丸ｺﾞｼｯｸM-PRO" panose="020F0600000000000000" pitchFamily="50" charset="-128"/>
              </a:endParaRPr>
            </a:p>
          </p:txBody>
        </p:sp>
        <p:sp>
          <p:nvSpPr>
            <p:cNvPr id="13" name="正方形/長方形 12">
              <a:extLst>
                <a:ext uri="{FF2B5EF4-FFF2-40B4-BE49-F238E27FC236}">
                  <a16:creationId xmlns:a16="http://schemas.microsoft.com/office/drawing/2014/main" id="{94EA9B69-0D97-44BA-A1BB-039144FFEEE1}"/>
                </a:ext>
              </a:extLst>
            </p:cNvPr>
            <p:cNvSpPr/>
            <p:nvPr/>
          </p:nvSpPr>
          <p:spPr>
            <a:xfrm>
              <a:off x="449634" y="1124744"/>
              <a:ext cx="1500784" cy="432047"/>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rgbClr val="002060"/>
                  </a:solidFill>
                  <a:latin typeface="HG丸ｺﾞｼｯｸM-PRO" panose="020F0600000000000000" pitchFamily="50" charset="-128"/>
                  <a:ea typeface="HG丸ｺﾞｼｯｸM-PRO" panose="020F0600000000000000" pitchFamily="50" charset="-128"/>
                </a:rPr>
                <a:t>被災水道事業体</a:t>
              </a:r>
            </a:p>
            <a:p>
              <a:pPr algn="ctr"/>
              <a:r>
                <a:rPr kumimoji="1" lang="en-US" altLang="ja-JP" sz="1100" b="1" dirty="0">
                  <a:solidFill>
                    <a:srgbClr val="002060"/>
                  </a:solidFill>
                  <a:latin typeface="HG丸ｺﾞｼｯｸM-PRO" panose="020F0600000000000000" pitchFamily="50" charset="-128"/>
                  <a:ea typeface="HG丸ｺﾞｼｯｸM-PRO" panose="020F0600000000000000" pitchFamily="50" charset="-128"/>
                </a:rPr>
                <a:t>(</a:t>
              </a:r>
              <a:r>
                <a:rPr kumimoji="1" lang="ja-JP" altLang="en-US" sz="1100" b="1" dirty="0">
                  <a:solidFill>
                    <a:srgbClr val="002060"/>
                  </a:solidFill>
                  <a:latin typeface="HG丸ｺﾞｼｯｸM-PRO" panose="020F0600000000000000" pitchFamily="50" charset="-128"/>
                  <a:ea typeface="HG丸ｺﾞｼｯｸM-PRO" panose="020F0600000000000000" pitchFamily="50" charset="-128"/>
                </a:rPr>
                <a:t>水道給水対策本部</a:t>
              </a:r>
              <a:r>
                <a:rPr kumimoji="1" lang="en-US" altLang="ja-JP" sz="1100" b="1" dirty="0">
                  <a:solidFill>
                    <a:srgbClr val="002060"/>
                  </a:solidFill>
                  <a:latin typeface="HG丸ｺﾞｼｯｸM-PRO" panose="020F0600000000000000" pitchFamily="50" charset="-128"/>
                  <a:ea typeface="HG丸ｺﾞｼｯｸM-PRO" panose="020F0600000000000000" pitchFamily="50" charset="-128"/>
                </a:rPr>
                <a:t>)</a:t>
              </a:r>
              <a:endParaRPr kumimoji="1" lang="ja-JP" altLang="en-US" sz="1100" b="1" dirty="0">
                <a:solidFill>
                  <a:srgbClr val="002060"/>
                </a:solidFill>
                <a:latin typeface="HG丸ｺﾞｼｯｸM-PRO" panose="020F0600000000000000" pitchFamily="50" charset="-128"/>
                <a:ea typeface="HG丸ｺﾞｼｯｸM-PRO" panose="020F0600000000000000" pitchFamily="50" charset="-128"/>
              </a:endParaRPr>
            </a:p>
          </p:txBody>
        </p:sp>
      </p:grpSp>
      <p:sp>
        <p:nvSpPr>
          <p:cNvPr id="4" name="Rectangle 2">
            <a:extLst>
              <a:ext uri="{FF2B5EF4-FFF2-40B4-BE49-F238E27FC236}">
                <a16:creationId xmlns:a16="http://schemas.microsoft.com/office/drawing/2014/main" id="{3E6EBF55-54A5-4A6B-8F07-55E02B963976}"/>
              </a:ext>
            </a:extLst>
          </p:cNvPr>
          <p:cNvSpPr txBox="1">
            <a:spLocks noChangeArrowheads="1"/>
          </p:cNvSpPr>
          <p:nvPr/>
        </p:nvSpPr>
        <p:spPr bwMode="auto">
          <a:xfrm>
            <a:off x="228600" y="260648"/>
            <a:ext cx="8686800"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HG丸ｺﾞｼｯｸM-PRO" pitchFamily="50" charset="-128"/>
                <a:ea typeface="HG丸ｺﾞｼｯｸM-PRO" pitchFamily="50" charset="-128"/>
              </a:defRPr>
            </a:lvl2pPr>
            <a:lvl3pPr algn="ctr" rtl="0" eaLnBrk="1" fontAlgn="base" hangingPunct="1">
              <a:spcBef>
                <a:spcPct val="0"/>
              </a:spcBef>
              <a:spcAft>
                <a:spcPct val="0"/>
              </a:spcAft>
              <a:defRPr kumimoji="1" sz="4400">
                <a:solidFill>
                  <a:schemeClr val="tx1"/>
                </a:solidFill>
                <a:latin typeface="HG丸ｺﾞｼｯｸM-PRO" pitchFamily="50" charset="-128"/>
                <a:ea typeface="HG丸ｺﾞｼｯｸM-PRO" pitchFamily="50" charset="-128"/>
              </a:defRPr>
            </a:lvl3pPr>
            <a:lvl4pPr algn="ctr" rtl="0" eaLnBrk="1" fontAlgn="base" hangingPunct="1">
              <a:spcBef>
                <a:spcPct val="0"/>
              </a:spcBef>
              <a:spcAft>
                <a:spcPct val="0"/>
              </a:spcAft>
              <a:defRPr kumimoji="1" sz="4400">
                <a:solidFill>
                  <a:schemeClr val="tx1"/>
                </a:solidFill>
                <a:latin typeface="HG丸ｺﾞｼｯｸM-PRO" pitchFamily="50" charset="-128"/>
                <a:ea typeface="HG丸ｺﾞｼｯｸM-PRO" pitchFamily="50" charset="-128"/>
              </a:defRPr>
            </a:lvl4pPr>
            <a:lvl5pPr algn="ctr" rtl="0" eaLnBrk="1" fontAlgn="base" hangingPunct="1">
              <a:spcBef>
                <a:spcPct val="0"/>
              </a:spcBef>
              <a:spcAft>
                <a:spcPct val="0"/>
              </a:spcAft>
              <a:defRPr kumimoji="1" sz="4400">
                <a:solidFill>
                  <a:schemeClr val="tx1"/>
                </a:solidFill>
                <a:latin typeface="HG丸ｺﾞｼｯｸM-PRO" pitchFamily="50" charset="-128"/>
                <a:ea typeface="HG丸ｺﾞｼｯｸM-PRO" pitchFamily="50" charset="-128"/>
              </a:defRPr>
            </a:lvl5pPr>
            <a:lvl6pPr marL="457200" algn="ctr" rtl="0" eaLnBrk="1" fontAlgn="base" hangingPunct="1">
              <a:spcBef>
                <a:spcPct val="0"/>
              </a:spcBef>
              <a:spcAft>
                <a:spcPct val="0"/>
              </a:spcAft>
              <a:defRPr kumimoji="1" sz="4400">
                <a:solidFill>
                  <a:schemeClr val="tx1"/>
                </a:solidFill>
                <a:latin typeface="HG丸ｺﾞｼｯｸM-PRO" pitchFamily="50" charset="-128"/>
                <a:ea typeface="HG丸ｺﾞｼｯｸM-PRO" pitchFamily="50" charset="-128"/>
              </a:defRPr>
            </a:lvl6pPr>
            <a:lvl7pPr marL="914400" algn="ctr" rtl="0" eaLnBrk="1" fontAlgn="base" hangingPunct="1">
              <a:spcBef>
                <a:spcPct val="0"/>
              </a:spcBef>
              <a:spcAft>
                <a:spcPct val="0"/>
              </a:spcAft>
              <a:defRPr kumimoji="1" sz="4400">
                <a:solidFill>
                  <a:schemeClr val="tx1"/>
                </a:solidFill>
                <a:latin typeface="HG丸ｺﾞｼｯｸM-PRO" pitchFamily="50" charset="-128"/>
                <a:ea typeface="HG丸ｺﾞｼｯｸM-PRO" pitchFamily="50" charset="-128"/>
              </a:defRPr>
            </a:lvl7pPr>
            <a:lvl8pPr marL="1371600" algn="ctr" rtl="0" eaLnBrk="1" fontAlgn="base" hangingPunct="1">
              <a:spcBef>
                <a:spcPct val="0"/>
              </a:spcBef>
              <a:spcAft>
                <a:spcPct val="0"/>
              </a:spcAft>
              <a:defRPr kumimoji="1" sz="4400">
                <a:solidFill>
                  <a:schemeClr val="tx1"/>
                </a:solidFill>
                <a:latin typeface="HG丸ｺﾞｼｯｸM-PRO" pitchFamily="50" charset="-128"/>
                <a:ea typeface="HG丸ｺﾞｼｯｸM-PRO" pitchFamily="50" charset="-128"/>
              </a:defRPr>
            </a:lvl8pPr>
            <a:lvl9pPr marL="1828800" algn="ctr" rtl="0" eaLnBrk="1" fontAlgn="base" hangingPunct="1">
              <a:spcBef>
                <a:spcPct val="0"/>
              </a:spcBef>
              <a:spcAft>
                <a:spcPct val="0"/>
              </a:spcAft>
              <a:defRPr kumimoji="1" sz="4400">
                <a:solidFill>
                  <a:schemeClr val="tx1"/>
                </a:solidFill>
                <a:latin typeface="HG丸ｺﾞｼｯｸM-PRO" pitchFamily="50" charset="-128"/>
                <a:ea typeface="HG丸ｺﾞｼｯｸM-PRO" pitchFamily="50" charset="-128"/>
              </a:defRPr>
            </a:lvl9pPr>
          </a:lstStyle>
          <a:p>
            <a:r>
              <a:rPr lang="ja-JP" altLang="en-US" sz="3600" b="1" dirty="0">
                <a:solidFill>
                  <a:srgbClr val="002060"/>
                </a:solidFill>
                <a:latin typeface="HG丸ｺﾞｼｯｸM-PRO" panose="020F0600000000000000" pitchFamily="50" charset="-128"/>
                <a:ea typeface="HG丸ｺﾞｼｯｸM-PRO" panose="020F0600000000000000" pitchFamily="50" charset="-128"/>
                <a:cs typeface="メイリオ" pitchFamily="50" charset="-128"/>
              </a:rPr>
              <a:t>災害時の広報例</a:t>
            </a:r>
          </a:p>
        </p:txBody>
      </p:sp>
      <p:sp>
        <p:nvSpPr>
          <p:cNvPr id="12" name="四角形: 角を丸くする 11">
            <a:extLst>
              <a:ext uri="{FF2B5EF4-FFF2-40B4-BE49-F238E27FC236}">
                <a16:creationId xmlns:a16="http://schemas.microsoft.com/office/drawing/2014/main" id="{4AEFC6D5-2DAB-4EC5-AC73-2CA6156FD99D}"/>
              </a:ext>
            </a:extLst>
          </p:cNvPr>
          <p:cNvSpPr/>
          <p:nvPr/>
        </p:nvSpPr>
        <p:spPr>
          <a:xfrm>
            <a:off x="395536" y="1616766"/>
            <a:ext cx="1700353" cy="948138"/>
          </a:xfrm>
          <a:prstGeom prst="roundRect">
            <a:avLst/>
          </a:prstGeom>
          <a:solidFill>
            <a:srgbClr val="99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002060"/>
                </a:solidFill>
                <a:latin typeface="HG丸ｺﾞｼｯｸM-PRO" panose="020F0600000000000000" pitchFamily="50" charset="-128"/>
                <a:ea typeface="HG丸ｺﾞｼｯｸM-PRO" panose="020F0600000000000000" pitchFamily="50" charset="-128"/>
              </a:rPr>
              <a:t>広報班</a:t>
            </a:r>
            <a:r>
              <a:rPr kumimoji="1" lang="en-US" altLang="ja-JP" sz="1200" b="1" dirty="0">
                <a:solidFill>
                  <a:srgbClr val="002060"/>
                </a:solidFill>
                <a:latin typeface="HG丸ｺﾞｼｯｸM-PRO" panose="020F0600000000000000" pitchFamily="50" charset="-128"/>
                <a:ea typeface="HG丸ｺﾞｼｯｸM-PRO" panose="020F0600000000000000" pitchFamily="50" charset="-128"/>
              </a:rPr>
              <a:t>(</a:t>
            </a:r>
            <a:r>
              <a:rPr kumimoji="1" lang="ja-JP" altLang="en-US" sz="1200" b="1" dirty="0">
                <a:solidFill>
                  <a:srgbClr val="002060"/>
                </a:solidFill>
                <a:latin typeface="HG丸ｺﾞｼｯｸM-PRO" panose="020F0600000000000000" pitchFamily="50" charset="-128"/>
                <a:ea typeface="HG丸ｺﾞｼｯｸM-PRO" panose="020F0600000000000000" pitchFamily="50" charset="-128"/>
              </a:rPr>
              <a:t>情報連絡係</a:t>
            </a:r>
            <a:r>
              <a:rPr kumimoji="1" lang="en-US" altLang="ja-JP" sz="1200" b="1" dirty="0">
                <a:solidFill>
                  <a:srgbClr val="002060"/>
                </a:solidFill>
                <a:latin typeface="HG丸ｺﾞｼｯｸM-PRO" panose="020F0600000000000000" pitchFamily="50" charset="-128"/>
                <a:ea typeface="HG丸ｺﾞｼｯｸM-PRO" panose="020F0600000000000000" pitchFamily="50" charset="-128"/>
              </a:rPr>
              <a:t>)</a:t>
            </a:r>
            <a:endParaRPr kumimoji="1" lang="ja-JP" altLang="en-US" sz="1200" b="1" dirty="0">
              <a:solidFill>
                <a:srgbClr val="002060"/>
              </a:solidFill>
              <a:latin typeface="HG丸ｺﾞｼｯｸM-PRO" panose="020F0600000000000000" pitchFamily="50" charset="-128"/>
              <a:ea typeface="HG丸ｺﾞｼｯｸM-PRO" panose="020F0600000000000000" pitchFamily="50" charset="-128"/>
            </a:endParaRPr>
          </a:p>
          <a:p>
            <a:pPr algn="ctr"/>
            <a:r>
              <a:rPr lang="ja-JP" altLang="en-US" sz="1200" b="1" dirty="0">
                <a:solidFill>
                  <a:srgbClr val="002060"/>
                </a:solidFill>
                <a:latin typeface="HG丸ｺﾞｼｯｸM-PRO" panose="020F0600000000000000" pitchFamily="50" charset="-128"/>
                <a:ea typeface="HG丸ｺﾞｼｯｸM-PRO" panose="020F0600000000000000" pitchFamily="50" charset="-128"/>
              </a:rPr>
              <a:t>広報班</a:t>
            </a:r>
            <a:r>
              <a:rPr lang="en-US" altLang="ja-JP" sz="1200" b="1" dirty="0">
                <a:solidFill>
                  <a:srgbClr val="002060"/>
                </a:solidFill>
                <a:latin typeface="HG丸ｺﾞｼｯｸM-PRO" panose="020F0600000000000000" pitchFamily="50" charset="-128"/>
                <a:ea typeface="HG丸ｺﾞｼｯｸM-PRO" panose="020F0600000000000000" pitchFamily="50" charset="-128"/>
              </a:rPr>
              <a:t>(</a:t>
            </a:r>
            <a:r>
              <a:rPr lang="ja-JP" altLang="en-US" sz="1200" b="1" dirty="0">
                <a:solidFill>
                  <a:srgbClr val="002060"/>
                </a:solidFill>
                <a:latin typeface="HG丸ｺﾞｼｯｸM-PRO" panose="020F0600000000000000" pitchFamily="50" charset="-128"/>
                <a:ea typeface="HG丸ｺﾞｼｯｸM-PRO" panose="020F0600000000000000" pitchFamily="50" charset="-128"/>
              </a:rPr>
              <a:t>情報管理係</a:t>
            </a:r>
            <a:r>
              <a:rPr lang="en-US" altLang="ja-JP" sz="1200" b="1" dirty="0">
                <a:solidFill>
                  <a:srgbClr val="002060"/>
                </a:solidFill>
                <a:latin typeface="HG丸ｺﾞｼｯｸM-PRO" panose="020F0600000000000000" pitchFamily="50" charset="-128"/>
                <a:ea typeface="HG丸ｺﾞｼｯｸM-PRO" panose="020F0600000000000000" pitchFamily="50" charset="-128"/>
              </a:rPr>
              <a:t>)</a:t>
            </a:r>
            <a:endParaRPr lang="ja-JP" altLang="en-US" sz="1200" b="1" dirty="0">
              <a:solidFill>
                <a:srgbClr val="002060"/>
              </a:solidFill>
              <a:latin typeface="HG丸ｺﾞｼｯｸM-PRO" panose="020F0600000000000000" pitchFamily="50" charset="-128"/>
              <a:ea typeface="HG丸ｺﾞｼｯｸM-PRO" panose="020F0600000000000000" pitchFamily="50" charset="-128"/>
            </a:endParaRPr>
          </a:p>
          <a:p>
            <a:pPr algn="ctr"/>
            <a:r>
              <a:rPr kumimoji="1" lang="ja-JP" altLang="en-US" sz="1200" b="1" dirty="0">
                <a:solidFill>
                  <a:srgbClr val="002060"/>
                </a:solidFill>
                <a:latin typeface="HG丸ｺﾞｼｯｸM-PRO" panose="020F0600000000000000" pitchFamily="50" charset="-128"/>
                <a:ea typeface="HG丸ｺﾞｼｯｸM-PRO" panose="020F0600000000000000" pitchFamily="50" charset="-128"/>
              </a:rPr>
              <a:t>広報班</a:t>
            </a:r>
            <a:r>
              <a:rPr kumimoji="1" lang="en-US" altLang="ja-JP" sz="1200" b="1" dirty="0">
                <a:solidFill>
                  <a:srgbClr val="002060"/>
                </a:solidFill>
                <a:latin typeface="HG丸ｺﾞｼｯｸM-PRO" panose="020F0600000000000000" pitchFamily="50" charset="-128"/>
                <a:ea typeface="HG丸ｺﾞｼｯｸM-PRO" panose="020F0600000000000000" pitchFamily="50" charset="-128"/>
              </a:rPr>
              <a:t>(</a:t>
            </a:r>
            <a:r>
              <a:rPr kumimoji="1" lang="ja-JP" altLang="en-US" sz="1200" b="1" dirty="0">
                <a:solidFill>
                  <a:srgbClr val="002060"/>
                </a:solidFill>
                <a:latin typeface="HG丸ｺﾞｼｯｸM-PRO" panose="020F0600000000000000" pitchFamily="50" charset="-128"/>
                <a:ea typeface="HG丸ｺﾞｼｯｸM-PRO" panose="020F0600000000000000" pitchFamily="50" charset="-128"/>
              </a:rPr>
              <a:t>庶　務　係</a:t>
            </a:r>
            <a:r>
              <a:rPr kumimoji="1" lang="en-US" altLang="ja-JP" sz="1200" b="1" dirty="0">
                <a:solidFill>
                  <a:srgbClr val="002060"/>
                </a:solidFill>
                <a:latin typeface="HG丸ｺﾞｼｯｸM-PRO" panose="020F0600000000000000" pitchFamily="50" charset="-128"/>
                <a:ea typeface="HG丸ｺﾞｼｯｸM-PRO" panose="020F0600000000000000" pitchFamily="50" charset="-128"/>
              </a:rPr>
              <a:t>)</a:t>
            </a:r>
            <a:endParaRPr kumimoji="1" lang="ja-JP" altLang="en-US" sz="1200" b="1" dirty="0">
              <a:solidFill>
                <a:srgbClr val="002060"/>
              </a:solidFill>
              <a:latin typeface="HG丸ｺﾞｼｯｸM-PRO" panose="020F0600000000000000" pitchFamily="50" charset="-128"/>
              <a:ea typeface="HG丸ｺﾞｼｯｸM-PRO" panose="020F0600000000000000" pitchFamily="50" charset="-128"/>
            </a:endParaRPr>
          </a:p>
        </p:txBody>
      </p:sp>
      <p:sp>
        <p:nvSpPr>
          <p:cNvPr id="15" name="四角形: 角を丸くする 14">
            <a:extLst>
              <a:ext uri="{FF2B5EF4-FFF2-40B4-BE49-F238E27FC236}">
                <a16:creationId xmlns:a16="http://schemas.microsoft.com/office/drawing/2014/main" id="{B118C3C2-61B7-4B85-8109-B1934F4E4062}"/>
              </a:ext>
            </a:extLst>
          </p:cNvPr>
          <p:cNvSpPr/>
          <p:nvPr/>
        </p:nvSpPr>
        <p:spPr>
          <a:xfrm>
            <a:off x="395536" y="5484350"/>
            <a:ext cx="1565227" cy="641828"/>
          </a:xfrm>
          <a:prstGeom prst="roundRect">
            <a:avLst/>
          </a:prstGeom>
          <a:solidFill>
            <a:srgbClr val="99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HG丸ｺﾞｼｯｸM-PRO" panose="020F0600000000000000" pitchFamily="50" charset="-128"/>
                <a:ea typeface="HG丸ｺﾞｼｯｸM-PRO" panose="020F0600000000000000" pitchFamily="50" charset="-128"/>
              </a:rPr>
              <a:t>応急給水担当</a:t>
            </a:r>
          </a:p>
          <a:p>
            <a:pPr algn="ctr"/>
            <a:r>
              <a:rPr lang="ja-JP" altLang="en-US" sz="1400" b="1" dirty="0">
                <a:solidFill>
                  <a:srgbClr val="002060"/>
                </a:solidFill>
                <a:latin typeface="HG丸ｺﾞｼｯｸM-PRO" panose="020F0600000000000000" pitchFamily="50" charset="-128"/>
                <a:ea typeface="HG丸ｺﾞｼｯｸM-PRO" panose="020F0600000000000000" pitchFamily="50" charset="-128"/>
              </a:rPr>
              <a:t>応急復旧担当</a:t>
            </a:r>
            <a:endParaRPr kumimoji="1" lang="ja-JP" altLang="en-US" sz="1400" b="1" dirty="0">
              <a:solidFill>
                <a:srgbClr val="002060"/>
              </a:solidFill>
              <a:latin typeface="HG丸ｺﾞｼｯｸM-PRO" panose="020F0600000000000000" pitchFamily="50" charset="-128"/>
              <a:ea typeface="HG丸ｺﾞｼｯｸM-PRO" panose="020F0600000000000000" pitchFamily="50" charset="-128"/>
            </a:endParaRPr>
          </a:p>
        </p:txBody>
      </p:sp>
      <p:cxnSp>
        <p:nvCxnSpPr>
          <p:cNvPr id="17" name="直線矢印コネクタ 16">
            <a:extLst>
              <a:ext uri="{FF2B5EF4-FFF2-40B4-BE49-F238E27FC236}">
                <a16:creationId xmlns:a16="http://schemas.microsoft.com/office/drawing/2014/main" id="{29AE2340-0D18-4FCC-A4D6-C877F5B55257}"/>
              </a:ext>
            </a:extLst>
          </p:cNvPr>
          <p:cNvCxnSpPr/>
          <p:nvPr/>
        </p:nvCxnSpPr>
        <p:spPr>
          <a:xfrm>
            <a:off x="1115616" y="2564903"/>
            <a:ext cx="0" cy="2919447"/>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18" name="正方形/長方形 17">
            <a:extLst>
              <a:ext uri="{FF2B5EF4-FFF2-40B4-BE49-F238E27FC236}">
                <a16:creationId xmlns:a16="http://schemas.microsoft.com/office/drawing/2014/main" id="{829F653E-79E7-48CD-B078-D879CFBE7426}"/>
              </a:ext>
            </a:extLst>
          </p:cNvPr>
          <p:cNvSpPr/>
          <p:nvPr/>
        </p:nvSpPr>
        <p:spPr>
          <a:xfrm>
            <a:off x="1050318" y="4024626"/>
            <a:ext cx="1204349" cy="437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rgbClr val="002060"/>
                </a:solidFill>
                <a:latin typeface="HG丸ｺﾞｼｯｸM-PRO" panose="020F0600000000000000" pitchFamily="50" charset="-128"/>
                <a:ea typeface="HG丸ｺﾞｼｯｸM-PRO" panose="020F0600000000000000" pitchFamily="50" charset="-128"/>
              </a:rPr>
              <a:t>連絡調整</a:t>
            </a:r>
          </a:p>
        </p:txBody>
      </p:sp>
      <p:sp>
        <p:nvSpPr>
          <p:cNvPr id="21" name="四角形: 角を丸くする 20">
            <a:extLst>
              <a:ext uri="{FF2B5EF4-FFF2-40B4-BE49-F238E27FC236}">
                <a16:creationId xmlns:a16="http://schemas.microsoft.com/office/drawing/2014/main" id="{2EB50ACB-1481-498D-B98E-38739AE94A76}"/>
              </a:ext>
            </a:extLst>
          </p:cNvPr>
          <p:cNvSpPr/>
          <p:nvPr/>
        </p:nvSpPr>
        <p:spPr>
          <a:xfrm>
            <a:off x="4153855" y="1645382"/>
            <a:ext cx="2225874" cy="44564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002060"/>
                </a:solidFill>
                <a:latin typeface="HG丸ｺﾞｼｯｸM-PRO" panose="020F0600000000000000" pitchFamily="50" charset="-128"/>
                <a:ea typeface="HG丸ｺﾞｼｯｸM-PRO" panose="020F0600000000000000" pitchFamily="50" charset="-128"/>
              </a:rPr>
              <a:t>一般行政部局の災害対策本部</a:t>
            </a:r>
          </a:p>
        </p:txBody>
      </p:sp>
      <p:sp>
        <p:nvSpPr>
          <p:cNvPr id="22" name="四角形: 角を丸くする 21">
            <a:extLst>
              <a:ext uri="{FF2B5EF4-FFF2-40B4-BE49-F238E27FC236}">
                <a16:creationId xmlns:a16="http://schemas.microsoft.com/office/drawing/2014/main" id="{AE4E15FA-436C-47AB-A8F1-1081350738CB}"/>
              </a:ext>
            </a:extLst>
          </p:cNvPr>
          <p:cNvSpPr/>
          <p:nvPr/>
        </p:nvSpPr>
        <p:spPr>
          <a:xfrm>
            <a:off x="4138542" y="2594119"/>
            <a:ext cx="2254439" cy="44564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HG丸ｺﾞｼｯｸM-PRO" panose="020F0600000000000000" pitchFamily="50" charset="-128"/>
                <a:ea typeface="HG丸ｺﾞｼｯｸM-PRO" panose="020F0600000000000000" pitchFamily="50" charset="-128"/>
              </a:rPr>
              <a:t>報   道   機   関</a:t>
            </a:r>
          </a:p>
        </p:txBody>
      </p:sp>
      <p:sp>
        <p:nvSpPr>
          <p:cNvPr id="23" name="四角形: 角を丸くする 22">
            <a:extLst>
              <a:ext uri="{FF2B5EF4-FFF2-40B4-BE49-F238E27FC236}">
                <a16:creationId xmlns:a16="http://schemas.microsoft.com/office/drawing/2014/main" id="{14A40E44-046A-413F-B580-517013411EBB}"/>
              </a:ext>
            </a:extLst>
          </p:cNvPr>
          <p:cNvSpPr/>
          <p:nvPr/>
        </p:nvSpPr>
        <p:spPr>
          <a:xfrm>
            <a:off x="4293556" y="5468377"/>
            <a:ext cx="2140980" cy="664672"/>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002060"/>
                </a:solidFill>
                <a:latin typeface="HG丸ｺﾞｼｯｸM-PRO" panose="020F0600000000000000" pitchFamily="50" charset="-128"/>
                <a:ea typeface="HG丸ｺﾞｼｯｸM-PRO" panose="020F0600000000000000" pitchFamily="50" charset="-128"/>
              </a:rPr>
              <a:t>地区対策本部</a:t>
            </a:r>
          </a:p>
          <a:p>
            <a:pPr algn="ctr"/>
            <a:r>
              <a:rPr lang="en-US" altLang="ja-JP" sz="1400" b="1" dirty="0">
                <a:solidFill>
                  <a:srgbClr val="002060"/>
                </a:solidFill>
                <a:latin typeface="HG丸ｺﾞｼｯｸM-PRO" panose="020F0600000000000000" pitchFamily="50" charset="-128"/>
                <a:ea typeface="HG丸ｺﾞｼｯｸM-PRO" panose="020F0600000000000000" pitchFamily="50" charset="-128"/>
              </a:rPr>
              <a:t>(</a:t>
            </a:r>
            <a:r>
              <a:rPr lang="ja-JP" altLang="en-US" sz="1400" b="1" dirty="0">
                <a:solidFill>
                  <a:srgbClr val="002060"/>
                </a:solidFill>
                <a:latin typeface="HG丸ｺﾞｼｯｸM-PRO" panose="020F0600000000000000" pitchFamily="50" charset="-128"/>
                <a:ea typeface="HG丸ｺﾞｼｯｸM-PRO" panose="020F0600000000000000" pitchFamily="50" charset="-128"/>
              </a:rPr>
              <a:t>出張所・公民館等</a:t>
            </a:r>
            <a:r>
              <a:rPr lang="en-US" altLang="ja-JP" sz="1400" b="1" dirty="0">
                <a:solidFill>
                  <a:srgbClr val="002060"/>
                </a:solidFill>
                <a:latin typeface="HG丸ｺﾞｼｯｸM-PRO" panose="020F0600000000000000" pitchFamily="50" charset="-128"/>
                <a:ea typeface="HG丸ｺﾞｼｯｸM-PRO" panose="020F0600000000000000" pitchFamily="50" charset="-128"/>
              </a:rPr>
              <a:t>)</a:t>
            </a:r>
            <a:endParaRPr kumimoji="1" lang="ja-JP" altLang="en-US" sz="1400" b="1" dirty="0">
              <a:solidFill>
                <a:srgbClr val="002060"/>
              </a:solidFill>
              <a:latin typeface="HG丸ｺﾞｼｯｸM-PRO" panose="020F0600000000000000" pitchFamily="50" charset="-128"/>
              <a:ea typeface="HG丸ｺﾞｼｯｸM-PRO" panose="020F0600000000000000" pitchFamily="50" charset="-128"/>
            </a:endParaRPr>
          </a:p>
        </p:txBody>
      </p:sp>
      <p:sp>
        <p:nvSpPr>
          <p:cNvPr id="24" name="四角形: 角を丸くする 23">
            <a:extLst>
              <a:ext uri="{FF2B5EF4-FFF2-40B4-BE49-F238E27FC236}">
                <a16:creationId xmlns:a16="http://schemas.microsoft.com/office/drawing/2014/main" id="{FD8FF110-A316-4C35-BDCF-9BEED9058053}"/>
              </a:ext>
            </a:extLst>
          </p:cNvPr>
          <p:cNvSpPr/>
          <p:nvPr/>
        </p:nvSpPr>
        <p:spPr>
          <a:xfrm>
            <a:off x="4147653" y="3636675"/>
            <a:ext cx="2232081" cy="44564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002060"/>
                </a:solidFill>
                <a:latin typeface="HG丸ｺﾞｼｯｸM-PRO" panose="020F0600000000000000" pitchFamily="50" charset="-128"/>
                <a:ea typeface="HG丸ｺﾞｼｯｸM-PRO" panose="020F0600000000000000" pitchFamily="50" charset="-128"/>
              </a:rPr>
              <a:t>被   災   住   民</a:t>
            </a:r>
            <a:endParaRPr kumimoji="1" lang="ja-JP" altLang="en-US" sz="1400" b="1" dirty="0">
              <a:solidFill>
                <a:srgbClr val="002060"/>
              </a:solidFill>
              <a:latin typeface="HG丸ｺﾞｼｯｸM-PRO" panose="020F0600000000000000" pitchFamily="50" charset="-128"/>
              <a:ea typeface="HG丸ｺﾞｼｯｸM-PRO" panose="020F0600000000000000" pitchFamily="50" charset="-128"/>
            </a:endParaRPr>
          </a:p>
        </p:txBody>
      </p:sp>
      <p:sp>
        <p:nvSpPr>
          <p:cNvPr id="25" name="四角形: 角を丸くする 24">
            <a:extLst>
              <a:ext uri="{FF2B5EF4-FFF2-40B4-BE49-F238E27FC236}">
                <a16:creationId xmlns:a16="http://schemas.microsoft.com/office/drawing/2014/main" id="{EBED949C-08B5-4BC1-8924-DD032ACC567B}"/>
              </a:ext>
            </a:extLst>
          </p:cNvPr>
          <p:cNvSpPr/>
          <p:nvPr/>
        </p:nvSpPr>
        <p:spPr>
          <a:xfrm>
            <a:off x="4692916" y="4502360"/>
            <a:ext cx="1686813" cy="44564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002060"/>
                </a:solidFill>
                <a:latin typeface="HG丸ｺﾞｼｯｸM-PRO" panose="020F0600000000000000" pitchFamily="50" charset="-128"/>
                <a:ea typeface="HG丸ｺﾞｼｯｸM-PRO" panose="020F0600000000000000" pitchFamily="50" charset="-128"/>
              </a:rPr>
              <a:t>自治会等</a:t>
            </a:r>
            <a:endParaRPr kumimoji="1" lang="ja-JP" altLang="en-US" sz="1400" b="1" dirty="0">
              <a:solidFill>
                <a:srgbClr val="002060"/>
              </a:solidFill>
              <a:latin typeface="HG丸ｺﾞｼｯｸM-PRO" panose="020F0600000000000000" pitchFamily="50" charset="-128"/>
              <a:ea typeface="HG丸ｺﾞｼｯｸM-PRO" panose="020F0600000000000000" pitchFamily="50" charset="-128"/>
            </a:endParaRPr>
          </a:p>
        </p:txBody>
      </p:sp>
      <p:cxnSp>
        <p:nvCxnSpPr>
          <p:cNvPr id="27" name="直線矢印コネクタ 26">
            <a:extLst>
              <a:ext uri="{FF2B5EF4-FFF2-40B4-BE49-F238E27FC236}">
                <a16:creationId xmlns:a16="http://schemas.microsoft.com/office/drawing/2014/main" id="{3293F453-3E45-4D75-9377-3BBB293FF4D9}"/>
              </a:ext>
            </a:extLst>
          </p:cNvPr>
          <p:cNvCxnSpPr>
            <a:cxnSpLocks/>
          </p:cNvCxnSpPr>
          <p:nvPr/>
        </p:nvCxnSpPr>
        <p:spPr>
          <a:xfrm>
            <a:off x="5388511" y="2100417"/>
            <a:ext cx="0" cy="51132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29" name="直線矢印コネクタ 28">
            <a:extLst>
              <a:ext uri="{FF2B5EF4-FFF2-40B4-BE49-F238E27FC236}">
                <a16:creationId xmlns:a16="http://schemas.microsoft.com/office/drawing/2014/main" id="{142BFEEE-3176-4B39-A662-F6A8247D41D6}"/>
              </a:ext>
            </a:extLst>
          </p:cNvPr>
          <p:cNvCxnSpPr>
            <a:cxnSpLocks/>
          </p:cNvCxnSpPr>
          <p:nvPr/>
        </p:nvCxnSpPr>
        <p:spPr>
          <a:xfrm flipH="1" flipV="1">
            <a:off x="2094943" y="2293820"/>
            <a:ext cx="2433310" cy="1632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1" name="直線矢印コネクタ 30">
            <a:extLst>
              <a:ext uri="{FF2B5EF4-FFF2-40B4-BE49-F238E27FC236}">
                <a16:creationId xmlns:a16="http://schemas.microsoft.com/office/drawing/2014/main" id="{FE9067AB-B2E3-40C9-9556-6A01BA6A41DA}"/>
              </a:ext>
            </a:extLst>
          </p:cNvPr>
          <p:cNvCxnSpPr>
            <a:cxnSpLocks/>
            <a:endCxn id="21" idx="1"/>
          </p:cNvCxnSpPr>
          <p:nvPr/>
        </p:nvCxnSpPr>
        <p:spPr>
          <a:xfrm>
            <a:off x="2156180" y="1847217"/>
            <a:ext cx="1997675" cy="2098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0" name="直線矢印コネクタ 39">
            <a:extLst>
              <a:ext uri="{FF2B5EF4-FFF2-40B4-BE49-F238E27FC236}">
                <a16:creationId xmlns:a16="http://schemas.microsoft.com/office/drawing/2014/main" id="{120C791C-6ED3-43FD-BA2C-58328370B178}"/>
              </a:ext>
            </a:extLst>
          </p:cNvPr>
          <p:cNvCxnSpPr>
            <a:cxnSpLocks/>
          </p:cNvCxnSpPr>
          <p:nvPr/>
        </p:nvCxnSpPr>
        <p:spPr>
          <a:xfrm>
            <a:off x="4523279" y="2297077"/>
            <a:ext cx="3989" cy="26014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2" name="直線矢印コネクタ 41">
            <a:extLst>
              <a:ext uri="{FF2B5EF4-FFF2-40B4-BE49-F238E27FC236}">
                <a16:creationId xmlns:a16="http://schemas.microsoft.com/office/drawing/2014/main" id="{77470A8A-3FA6-425D-830A-BE13CAC4557A}"/>
              </a:ext>
            </a:extLst>
          </p:cNvPr>
          <p:cNvCxnSpPr>
            <a:cxnSpLocks/>
            <a:stCxn id="22" idx="2"/>
            <a:endCxn id="24" idx="0"/>
          </p:cNvCxnSpPr>
          <p:nvPr/>
        </p:nvCxnSpPr>
        <p:spPr>
          <a:xfrm flipH="1">
            <a:off x="5263694" y="3039759"/>
            <a:ext cx="2068" cy="59691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4" name="直線矢印コネクタ 43">
            <a:extLst>
              <a:ext uri="{FF2B5EF4-FFF2-40B4-BE49-F238E27FC236}">
                <a16:creationId xmlns:a16="http://schemas.microsoft.com/office/drawing/2014/main" id="{97E6C7CD-E5D6-44D5-988E-1972D701F8C1}"/>
              </a:ext>
            </a:extLst>
          </p:cNvPr>
          <p:cNvCxnSpPr/>
          <p:nvPr/>
        </p:nvCxnSpPr>
        <p:spPr>
          <a:xfrm flipV="1">
            <a:off x="4528252" y="4069678"/>
            <a:ext cx="0" cy="144855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44">
            <a:extLst>
              <a:ext uri="{FF2B5EF4-FFF2-40B4-BE49-F238E27FC236}">
                <a16:creationId xmlns:a16="http://schemas.microsoft.com/office/drawing/2014/main" id="{8A45E920-8B3F-4489-9B29-4EA0CAC294D7}"/>
              </a:ext>
            </a:extLst>
          </p:cNvPr>
          <p:cNvCxnSpPr>
            <a:cxnSpLocks/>
            <a:stCxn id="25" idx="0"/>
          </p:cNvCxnSpPr>
          <p:nvPr/>
        </p:nvCxnSpPr>
        <p:spPr>
          <a:xfrm flipH="1" flipV="1">
            <a:off x="5489603" y="4069678"/>
            <a:ext cx="0" cy="43268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7" name="直線矢印コネクタ 46">
            <a:extLst>
              <a:ext uri="{FF2B5EF4-FFF2-40B4-BE49-F238E27FC236}">
                <a16:creationId xmlns:a16="http://schemas.microsoft.com/office/drawing/2014/main" id="{BE0DA3FB-2667-4B0A-99CB-F801B576A89B}"/>
              </a:ext>
            </a:extLst>
          </p:cNvPr>
          <p:cNvCxnSpPr>
            <a:cxnSpLocks/>
          </p:cNvCxnSpPr>
          <p:nvPr/>
        </p:nvCxnSpPr>
        <p:spPr>
          <a:xfrm flipV="1">
            <a:off x="5489603" y="4941678"/>
            <a:ext cx="0" cy="57655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9" name="正方形/長方形 48">
            <a:extLst>
              <a:ext uri="{FF2B5EF4-FFF2-40B4-BE49-F238E27FC236}">
                <a16:creationId xmlns:a16="http://schemas.microsoft.com/office/drawing/2014/main" id="{44875C83-D5BB-43EE-BFA7-C46930332F04}"/>
              </a:ext>
            </a:extLst>
          </p:cNvPr>
          <p:cNvSpPr/>
          <p:nvPr/>
        </p:nvSpPr>
        <p:spPr>
          <a:xfrm>
            <a:off x="2527277" y="1533471"/>
            <a:ext cx="1152128" cy="340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rgbClr val="002060"/>
                </a:solidFill>
                <a:latin typeface="HG丸ｺﾞｼｯｸM-PRO" panose="020F0600000000000000" pitchFamily="50" charset="-128"/>
                <a:ea typeface="HG丸ｺﾞｼｯｸM-PRO" panose="020F0600000000000000" pitchFamily="50" charset="-128"/>
              </a:rPr>
              <a:t>情報提供</a:t>
            </a:r>
          </a:p>
        </p:txBody>
      </p:sp>
      <p:sp>
        <p:nvSpPr>
          <p:cNvPr id="51" name="正方形/長方形 50">
            <a:extLst>
              <a:ext uri="{FF2B5EF4-FFF2-40B4-BE49-F238E27FC236}">
                <a16:creationId xmlns:a16="http://schemas.microsoft.com/office/drawing/2014/main" id="{8D3E2CA3-291A-45BB-A3A4-FA370A303B84}"/>
              </a:ext>
            </a:extLst>
          </p:cNvPr>
          <p:cNvSpPr/>
          <p:nvPr/>
        </p:nvSpPr>
        <p:spPr>
          <a:xfrm>
            <a:off x="3413409" y="4577950"/>
            <a:ext cx="1152128" cy="340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rgbClr val="002060"/>
                </a:solidFill>
                <a:latin typeface="HG丸ｺﾞｼｯｸM-PRO" panose="020F0600000000000000" pitchFamily="50" charset="-128"/>
                <a:ea typeface="HG丸ｺﾞｼｯｸM-PRO" panose="020F0600000000000000" pitchFamily="50" charset="-128"/>
              </a:rPr>
              <a:t>情報提供</a:t>
            </a:r>
          </a:p>
        </p:txBody>
      </p:sp>
      <p:sp>
        <p:nvSpPr>
          <p:cNvPr id="52" name="正方形/長方形 51">
            <a:extLst>
              <a:ext uri="{FF2B5EF4-FFF2-40B4-BE49-F238E27FC236}">
                <a16:creationId xmlns:a16="http://schemas.microsoft.com/office/drawing/2014/main" id="{DEE6C2EC-4C6D-4515-BAD6-A6228AF7C8D1}"/>
              </a:ext>
            </a:extLst>
          </p:cNvPr>
          <p:cNvSpPr/>
          <p:nvPr/>
        </p:nvSpPr>
        <p:spPr>
          <a:xfrm>
            <a:off x="5302667" y="4154240"/>
            <a:ext cx="1152128" cy="340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rgbClr val="002060"/>
                </a:solidFill>
                <a:latin typeface="HG丸ｺﾞｼｯｸM-PRO" panose="020F0600000000000000" pitchFamily="50" charset="-128"/>
                <a:ea typeface="HG丸ｺﾞｼｯｸM-PRO" panose="020F0600000000000000" pitchFamily="50" charset="-128"/>
              </a:rPr>
              <a:t>情報提供</a:t>
            </a:r>
          </a:p>
        </p:txBody>
      </p:sp>
      <p:sp>
        <p:nvSpPr>
          <p:cNvPr id="53" name="正方形/長方形 52">
            <a:extLst>
              <a:ext uri="{FF2B5EF4-FFF2-40B4-BE49-F238E27FC236}">
                <a16:creationId xmlns:a16="http://schemas.microsoft.com/office/drawing/2014/main" id="{CF0EA8EB-7D1A-46B0-9E9A-3E2CE9F1A540}"/>
              </a:ext>
            </a:extLst>
          </p:cNvPr>
          <p:cNvSpPr/>
          <p:nvPr/>
        </p:nvSpPr>
        <p:spPr>
          <a:xfrm>
            <a:off x="5353811" y="4975230"/>
            <a:ext cx="1152128" cy="340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rgbClr val="002060"/>
                </a:solidFill>
                <a:latin typeface="HG丸ｺﾞｼｯｸM-PRO" panose="020F0600000000000000" pitchFamily="50" charset="-128"/>
                <a:ea typeface="HG丸ｺﾞｼｯｸM-PRO" panose="020F0600000000000000" pitchFamily="50" charset="-128"/>
              </a:rPr>
              <a:t>情報提供</a:t>
            </a:r>
          </a:p>
        </p:txBody>
      </p:sp>
      <p:grpSp>
        <p:nvGrpSpPr>
          <p:cNvPr id="65" name="グループ化 64">
            <a:extLst>
              <a:ext uri="{FF2B5EF4-FFF2-40B4-BE49-F238E27FC236}">
                <a16:creationId xmlns:a16="http://schemas.microsoft.com/office/drawing/2014/main" id="{F289139C-2871-49D9-A9A5-65FCBC3B62BC}"/>
              </a:ext>
            </a:extLst>
          </p:cNvPr>
          <p:cNvGrpSpPr/>
          <p:nvPr/>
        </p:nvGrpSpPr>
        <p:grpSpPr>
          <a:xfrm>
            <a:off x="2094943" y="2323196"/>
            <a:ext cx="2197833" cy="366021"/>
            <a:chOff x="2094943" y="2323196"/>
            <a:chExt cx="2197833" cy="366021"/>
          </a:xfrm>
        </p:grpSpPr>
        <p:sp>
          <p:nvSpPr>
            <p:cNvPr id="54" name="正方形/長方形 53">
              <a:extLst>
                <a:ext uri="{FF2B5EF4-FFF2-40B4-BE49-F238E27FC236}">
                  <a16:creationId xmlns:a16="http://schemas.microsoft.com/office/drawing/2014/main" id="{C32071E7-6C80-4BE3-879A-0A9EE4FF030F}"/>
                </a:ext>
              </a:extLst>
            </p:cNvPr>
            <p:cNvSpPr/>
            <p:nvPr/>
          </p:nvSpPr>
          <p:spPr>
            <a:xfrm>
              <a:off x="3140648" y="2348502"/>
              <a:ext cx="1152128" cy="340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rgbClr val="002060"/>
                  </a:solidFill>
                  <a:latin typeface="HG丸ｺﾞｼｯｸM-PRO" panose="020F0600000000000000" pitchFamily="50" charset="-128"/>
                  <a:ea typeface="HG丸ｺﾞｼｯｸM-PRO" panose="020F0600000000000000" pitchFamily="50" charset="-128"/>
                </a:rPr>
                <a:t>情報提供</a:t>
              </a:r>
            </a:p>
          </p:txBody>
        </p:sp>
        <p:sp>
          <p:nvSpPr>
            <p:cNvPr id="55" name="正方形/長方形 54">
              <a:extLst>
                <a:ext uri="{FF2B5EF4-FFF2-40B4-BE49-F238E27FC236}">
                  <a16:creationId xmlns:a16="http://schemas.microsoft.com/office/drawing/2014/main" id="{192FA491-8E7A-436E-A642-170006D2B335}"/>
                </a:ext>
              </a:extLst>
            </p:cNvPr>
            <p:cNvSpPr/>
            <p:nvPr/>
          </p:nvSpPr>
          <p:spPr>
            <a:xfrm>
              <a:off x="2094943" y="2323196"/>
              <a:ext cx="1358451" cy="340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rgbClr val="002060"/>
                  </a:solidFill>
                  <a:latin typeface="HG丸ｺﾞｼｯｸM-PRO" panose="020F0600000000000000" pitchFamily="50" charset="-128"/>
                  <a:ea typeface="HG丸ｺﾞｼｯｸM-PRO" panose="020F0600000000000000" pitchFamily="50" charset="-128"/>
                </a:rPr>
                <a:t>問い合わせ</a:t>
              </a:r>
            </a:p>
          </p:txBody>
        </p:sp>
      </p:grpSp>
      <p:grpSp>
        <p:nvGrpSpPr>
          <p:cNvPr id="64" name="グループ化 63">
            <a:extLst>
              <a:ext uri="{FF2B5EF4-FFF2-40B4-BE49-F238E27FC236}">
                <a16:creationId xmlns:a16="http://schemas.microsoft.com/office/drawing/2014/main" id="{2AC84A29-2E8A-4B0A-8D04-15F58AD79FD7}"/>
              </a:ext>
            </a:extLst>
          </p:cNvPr>
          <p:cNvGrpSpPr/>
          <p:nvPr/>
        </p:nvGrpSpPr>
        <p:grpSpPr>
          <a:xfrm>
            <a:off x="5270685" y="2078183"/>
            <a:ext cx="1358451" cy="600426"/>
            <a:chOff x="7308304" y="2051177"/>
            <a:chExt cx="1358451" cy="600426"/>
          </a:xfrm>
        </p:grpSpPr>
        <p:sp>
          <p:nvSpPr>
            <p:cNvPr id="50" name="正方形/長方形 49">
              <a:extLst>
                <a:ext uri="{FF2B5EF4-FFF2-40B4-BE49-F238E27FC236}">
                  <a16:creationId xmlns:a16="http://schemas.microsoft.com/office/drawing/2014/main" id="{8CB72C48-0085-45D5-A9B7-E0AEEF246FFF}"/>
                </a:ext>
              </a:extLst>
            </p:cNvPr>
            <p:cNvSpPr/>
            <p:nvPr/>
          </p:nvSpPr>
          <p:spPr>
            <a:xfrm>
              <a:off x="7348060" y="2310888"/>
              <a:ext cx="1152128" cy="340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rgbClr val="002060"/>
                  </a:solidFill>
                  <a:latin typeface="HG丸ｺﾞｼｯｸM-PRO" panose="020F0600000000000000" pitchFamily="50" charset="-128"/>
                  <a:ea typeface="HG丸ｺﾞｼｯｸM-PRO" panose="020F0600000000000000" pitchFamily="50" charset="-128"/>
                </a:rPr>
                <a:t>情報提供</a:t>
              </a:r>
            </a:p>
          </p:txBody>
        </p:sp>
        <p:sp>
          <p:nvSpPr>
            <p:cNvPr id="56" name="正方形/長方形 55">
              <a:extLst>
                <a:ext uri="{FF2B5EF4-FFF2-40B4-BE49-F238E27FC236}">
                  <a16:creationId xmlns:a16="http://schemas.microsoft.com/office/drawing/2014/main" id="{1B7CB096-39B1-456E-B86A-FA56BC645595}"/>
                </a:ext>
              </a:extLst>
            </p:cNvPr>
            <p:cNvSpPr/>
            <p:nvPr/>
          </p:nvSpPr>
          <p:spPr>
            <a:xfrm>
              <a:off x="7308304" y="2051177"/>
              <a:ext cx="1358451" cy="340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rgbClr val="002060"/>
                  </a:solidFill>
                  <a:latin typeface="HG丸ｺﾞｼｯｸM-PRO" panose="020F0600000000000000" pitchFamily="50" charset="-128"/>
                  <a:ea typeface="HG丸ｺﾞｼｯｸM-PRO" panose="020F0600000000000000" pitchFamily="50" charset="-128"/>
                </a:rPr>
                <a:t>問い合わせ</a:t>
              </a:r>
            </a:p>
          </p:txBody>
        </p:sp>
      </p:grpSp>
      <p:cxnSp>
        <p:nvCxnSpPr>
          <p:cNvPr id="59" name="直線矢印コネクタ 58">
            <a:extLst>
              <a:ext uri="{FF2B5EF4-FFF2-40B4-BE49-F238E27FC236}">
                <a16:creationId xmlns:a16="http://schemas.microsoft.com/office/drawing/2014/main" id="{BE4BF8F4-04F6-45A7-97E3-83B8429352A8}"/>
              </a:ext>
            </a:extLst>
          </p:cNvPr>
          <p:cNvCxnSpPr>
            <a:cxnSpLocks/>
            <a:stCxn id="15" idx="3"/>
            <a:endCxn id="23" idx="1"/>
          </p:cNvCxnSpPr>
          <p:nvPr/>
        </p:nvCxnSpPr>
        <p:spPr>
          <a:xfrm flipV="1">
            <a:off x="1960763" y="5800713"/>
            <a:ext cx="2332793" cy="455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60" name="正方形/長方形 59">
            <a:extLst>
              <a:ext uri="{FF2B5EF4-FFF2-40B4-BE49-F238E27FC236}">
                <a16:creationId xmlns:a16="http://schemas.microsoft.com/office/drawing/2014/main" id="{F9BB7696-1262-4CBE-B1D3-A2F420FD2F87}"/>
              </a:ext>
            </a:extLst>
          </p:cNvPr>
          <p:cNvSpPr/>
          <p:nvPr/>
        </p:nvSpPr>
        <p:spPr>
          <a:xfrm>
            <a:off x="2665069" y="5527524"/>
            <a:ext cx="1152128" cy="340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rgbClr val="002060"/>
                </a:solidFill>
                <a:latin typeface="HG丸ｺﾞｼｯｸM-PRO" panose="020F0600000000000000" pitchFamily="50" charset="-128"/>
                <a:ea typeface="HG丸ｺﾞｼｯｸM-PRO" panose="020F0600000000000000" pitchFamily="50" charset="-128"/>
              </a:rPr>
              <a:t>情報提供</a:t>
            </a:r>
          </a:p>
        </p:txBody>
      </p:sp>
      <p:sp>
        <p:nvSpPr>
          <p:cNvPr id="61" name="正方形/長方形 60">
            <a:extLst>
              <a:ext uri="{FF2B5EF4-FFF2-40B4-BE49-F238E27FC236}">
                <a16:creationId xmlns:a16="http://schemas.microsoft.com/office/drawing/2014/main" id="{DD3E3D87-B26F-446C-B24A-62AD52D968DA}"/>
              </a:ext>
            </a:extLst>
          </p:cNvPr>
          <p:cNvSpPr/>
          <p:nvPr/>
        </p:nvSpPr>
        <p:spPr>
          <a:xfrm>
            <a:off x="2245405" y="3293978"/>
            <a:ext cx="3528386" cy="340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rgbClr val="002060"/>
                </a:solidFill>
                <a:latin typeface="HG丸ｺﾞｼｯｸM-PRO" panose="020F0600000000000000" pitchFamily="50" charset="-128"/>
                <a:ea typeface="HG丸ｺﾞｼｯｸM-PRO" panose="020F0600000000000000" pitchFamily="50" charset="-128"/>
              </a:rPr>
              <a:t>新聞・テレビ・ラジオ等からの情報</a:t>
            </a:r>
          </a:p>
        </p:txBody>
      </p:sp>
      <p:sp>
        <p:nvSpPr>
          <p:cNvPr id="2" name="フッター プレースホルダー 1">
            <a:extLst>
              <a:ext uri="{FF2B5EF4-FFF2-40B4-BE49-F238E27FC236}">
                <a16:creationId xmlns:a16="http://schemas.microsoft.com/office/drawing/2014/main" id="{E2F4E246-2FBE-4CE9-A101-D418186A9225}"/>
              </a:ext>
            </a:extLst>
          </p:cNvPr>
          <p:cNvSpPr>
            <a:spLocks noGrp="1"/>
          </p:cNvSpPr>
          <p:nvPr>
            <p:ph type="ftr" sz="quarter" idx="11"/>
          </p:nvPr>
        </p:nvSpPr>
        <p:spPr>
          <a:xfrm>
            <a:off x="3028950" y="6448251"/>
            <a:ext cx="3086100" cy="365125"/>
          </a:xfrm>
        </p:spPr>
        <p:txBody>
          <a:bodyPr/>
          <a:lstStyle/>
          <a:p>
            <a:r>
              <a:rPr kumimoji="1" lang="en-US" altLang="ja-JP" sz="1100" dirty="0">
                <a:latin typeface="HG丸ｺﾞｼｯｸM-PRO" panose="020F0600000000000000" pitchFamily="50" charset="-128"/>
                <a:ea typeface="HG丸ｺﾞｼｯｸM-PRO" panose="020F0600000000000000" pitchFamily="50" charset="-128"/>
              </a:rPr>
              <a:t>JWWA</a:t>
            </a: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a:extLst>
              <a:ext uri="{FF2B5EF4-FFF2-40B4-BE49-F238E27FC236}">
                <a16:creationId xmlns:a16="http://schemas.microsoft.com/office/drawing/2014/main" id="{163B0491-C936-4C51-A2AC-316A42525EE3}"/>
              </a:ext>
            </a:extLst>
          </p:cNvPr>
          <p:cNvSpPr>
            <a:spLocks noGrp="1"/>
          </p:cNvSpPr>
          <p:nvPr>
            <p:ph type="sldNum" sz="quarter" idx="12"/>
          </p:nvPr>
        </p:nvSpPr>
        <p:spPr/>
        <p:txBody>
          <a:bodyPr/>
          <a:lstStyle/>
          <a:p>
            <a:fld id="{7FC7828D-73B8-479D-AA9B-98CD23FC2DAB}" type="slidenum">
              <a:rPr kumimoji="1" lang="ja-JP" altLang="en-US" sz="1100" smtClean="0">
                <a:latin typeface="HG丸ｺﾞｼｯｸM-PRO" panose="020F0600000000000000" pitchFamily="50" charset="-128"/>
                <a:ea typeface="HG丸ｺﾞｼｯｸM-PRO" panose="020F0600000000000000" pitchFamily="50" charset="-128"/>
              </a:rPr>
              <a:pPr/>
              <a:t>71</a:t>
            </a:fld>
            <a:endParaRPr kumimoji="1" lang="ja-JP" altLang="en-US" sz="1100">
              <a:latin typeface="HG丸ｺﾞｼｯｸM-PRO" panose="020F0600000000000000" pitchFamily="50" charset="-128"/>
              <a:ea typeface="HG丸ｺﾞｼｯｸM-PRO" panose="020F0600000000000000" pitchFamily="50" charset="-128"/>
            </a:endParaRPr>
          </a:p>
        </p:txBody>
      </p:sp>
      <p:sp>
        <p:nvSpPr>
          <p:cNvPr id="57" name="Rectangle 2">
            <a:extLst>
              <a:ext uri="{FF2B5EF4-FFF2-40B4-BE49-F238E27FC236}">
                <a16:creationId xmlns:a16="http://schemas.microsoft.com/office/drawing/2014/main" id="{74B2A7AC-D056-4AFB-891C-ADC9B556244F}"/>
              </a:ext>
            </a:extLst>
          </p:cNvPr>
          <p:cNvSpPr txBox="1">
            <a:spLocks noChangeArrowheads="1"/>
          </p:cNvSpPr>
          <p:nvPr/>
        </p:nvSpPr>
        <p:spPr bwMode="auto">
          <a:xfrm>
            <a:off x="7596188" y="0"/>
            <a:ext cx="15478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100" b="0" kern="0" dirty="0">
                <a:solidFill>
                  <a:schemeClr val="bg2">
                    <a:lumMod val="75000"/>
                  </a:schemeClr>
                </a:solidFill>
                <a:latin typeface="HG丸ｺﾞｼｯｸM-PRO" panose="020F0600000000000000" pitchFamily="50" charset="-128"/>
                <a:ea typeface="HG丸ｺﾞｼｯｸM-PRO" panose="020F0600000000000000" pitchFamily="50" charset="-128"/>
              </a:rPr>
              <a:t>《</a:t>
            </a:r>
            <a:r>
              <a:rPr lang="ja-JP" altLang="en-US" sz="1100" b="0" kern="0" dirty="0">
                <a:solidFill>
                  <a:schemeClr val="bg2">
                    <a:lumMod val="75000"/>
                  </a:schemeClr>
                </a:solidFill>
                <a:latin typeface="HG丸ｺﾞｼｯｸM-PRO" panose="020F0600000000000000" pitchFamily="50" charset="-128"/>
                <a:ea typeface="HG丸ｺﾞｼｯｸM-PRO" panose="020F0600000000000000" pitchFamily="50" charset="-128"/>
              </a:rPr>
              <a:t>手引き </a:t>
            </a:r>
            <a:r>
              <a:rPr lang="en-US" altLang="ja-JP" sz="1100" b="0" kern="0" dirty="0">
                <a:solidFill>
                  <a:schemeClr val="bg2">
                    <a:lumMod val="75000"/>
                  </a:schemeClr>
                </a:solidFill>
                <a:latin typeface="HG丸ｺﾞｼｯｸM-PRO" panose="020F0600000000000000" pitchFamily="50" charset="-128"/>
                <a:ea typeface="HG丸ｺﾞｼｯｸM-PRO" panose="020F0600000000000000" pitchFamily="50" charset="-128"/>
              </a:rPr>
              <a:t>P148》</a:t>
            </a:r>
            <a:r>
              <a:rPr lang="ja-JP" altLang="en-US" sz="1100" b="0" kern="0" dirty="0">
                <a:solidFill>
                  <a:schemeClr val="bg2">
                    <a:lumMod val="75000"/>
                  </a:schemeClr>
                </a:solidFill>
                <a:latin typeface="HG丸ｺﾞｼｯｸM-PRO" panose="020F0600000000000000" pitchFamily="50" charset="-128"/>
                <a:ea typeface="HG丸ｺﾞｼｯｸM-PRO" panose="020F0600000000000000" pitchFamily="50" charset="-128"/>
              </a:rPr>
              <a:t>　</a:t>
            </a:r>
          </a:p>
        </p:txBody>
      </p:sp>
      <p:sp>
        <p:nvSpPr>
          <p:cNvPr id="66" name="正方形/長方形 65">
            <a:extLst>
              <a:ext uri="{FF2B5EF4-FFF2-40B4-BE49-F238E27FC236}">
                <a16:creationId xmlns:a16="http://schemas.microsoft.com/office/drawing/2014/main" id="{F7970427-4153-4F6A-9743-D96AAEEBCFBA}"/>
              </a:ext>
            </a:extLst>
          </p:cNvPr>
          <p:cNvSpPr/>
          <p:nvPr/>
        </p:nvSpPr>
        <p:spPr>
          <a:xfrm>
            <a:off x="6629136" y="1766703"/>
            <a:ext cx="1586786" cy="535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b="1" dirty="0">
                <a:solidFill>
                  <a:srgbClr val="002060"/>
                </a:solidFill>
                <a:latin typeface="HG丸ｺﾞｼｯｸM-PRO" panose="020F0600000000000000" pitchFamily="50" charset="-128"/>
                <a:ea typeface="HG丸ｺﾞｼｯｸM-PRO" panose="020F0600000000000000" pitchFamily="50" charset="-128"/>
              </a:rPr>
              <a:t>※</a:t>
            </a:r>
            <a:r>
              <a:rPr kumimoji="1" lang="ja-JP" altLang="en-US" sz="1400" b="1" dirty="0">
                <a:solidFill>
                  <a:srgbClr val="002060"/>
                </a:solidFill>
                <a:latin typeface="HG丸ｺﾞｼｯｸM-PRO" panose="020F0600000000000000" pitchFamily="50" charset="-128"/>
                <a:ea typeface="HG丸ｺﾞｼｯｸM-PRO" panose="020F0600000000000000" pitchFamily="50" charset="-128"/>
              </a:rPr>
              <a:t>広報班の組織</a:t>
            </a:r>
            <a:endParaRPr kumimoji="1" lang="en-US" altLang="ja-JP" sz="1400" b="1" dirty="0">
              <a:solidFill>
                <a:srgbClr val="002060"/>
              </a:solidFill>
              <a:latin typeface="HG丸ｺﾞｼｯｸM-PRO" panose="020F0600000000000000" pitchFamily="50" charset="-128"/>
              <a:ea typeface="HG丸ｺﾞｼｯｸM-PRO" panose="020F0600000000000000" pitchFamily="50" charset="-128"/>
            </a:endParaRPr>
          </a:p>
          <a:p>
            <a:r>
              <a:rPr lang="en-US" altLang="ja-JP" sz="1400" b="1" dirty="0">
                <a:solidFill>
                  <a:srgbClr val="002060"/>
                </a:solidFill>
                <a:latin typeface="HG丸ｺﾞｼｯｸM-PRO" panose="020F0600000000000000" pitchFamily="50" charset="-128"/>
                <a:ea typeface="HG丸ｺﾞｼｯｸM-PRO" panose="020F0600000000000000" pitchFamily="50" charset="-128"/>
              </a:rPr>
              <a:t> </a:t>
            </a:r>
            <a:endParaRPr lang="ja-JP" altLang="ja-JP" sz="1400" b="1" dirty="0">
              <a:solidFill>
                <a:srgbClr val="002060"/>
              </a:solidFill>
              <a:latin typeface="HG丸ｺﾞｼｯｸM-PRO" panose="020F0600000000000000" pitchFamily="50" charset="-128"/>
              <a:ea typeface="HG丸ｺﾞｼｯｸM-PRO" panose="020F0600000000000000" pitchFamily="50" charset="-128"/>
            </a:endParaRPr>
          </a:p>
          <a:p>
            <a:endParaRPr kumimoji="1" lang="ja-JP" altLang="en-US" sz="1400" b="1" dirty="0">
              <a:solidFill>
                <a:srgbClr val="002060"/>
              </a:solidFill>
              <a:latin typeface="HG丸ｺﾞｼｯｸM-PRO" panose="020F0600000000000000" pitchFamily="50" charset="-128"/>
              <a:ea typeface="HG丸ｺﾞｼｯｸM-PRO" panose="020F0600000000000000" pitchFamily="50" charset="-128"/>
            </a:endParaRPr>
          </a:p>
        </p:txBody>
      </p:sp>
      <p:sp>
        <p:nvSpPr>
          <p:cNvPr id="67" name="正方形/長方形 66">
            <a:extLst>
              <a:ext uri="{FF2B5EF4-FFF2-40B4-BE49-F238E27FC236}">
                <a16:creationId xmlns:a16="http://schemas.microsoft.com/office/drawing/2014/main" id="{2A9A26C4-14FA-4C3D-9C49-DF0156A2BCA7}"/>
              </a:ext>
            </a:extLst>
          </p:cNvPr>
          <p:cNvSpPr/>
          <p:nvPr/>
        </p:nvSpPr>
        <p:spPr>
          <a:xfrm>
            <a:off x="6687455" y="2090835"/>
            <a:ext cx="2227945" cy="3256064"/>
          </a:xfrm>
          <a:prstGeom prst="rect">
            <a:avLst/>
          </a:prstGeom>
          <a:no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ja-JP" altLang="en-US" sz="1400" dirty="0">
                <a:solidFill>
                  <a:srgbClr val="002060"/>
                </a:solidFill>
                <a:latin typeface="HG丸ｺﾞｼｯｸM-PRO" panose="020F0600000000000000" pitchFamily="50" charset="-128"/>
                <a:ea typeface="HG丸ｺﾞｼｯｸM-PRO" panose="020F0600000000000000" pitchFamily="50" charset="-128"/>
              </a:rPr>
              <a:t>（</a:t>
            </a:r>
            <a:r>
              <a:rPr lang="ja-JP" altLang="ja-JP" sz="1400" dirty="0">
                <a:solidFill>
                  <a:srgbClr val="002060"/>
                </a:solidFill>
                <a:latin typeface="HG丸ｺﾞｼｯｸM-PRO" panose="020F0600000000000000" pitchFamily="50" charset="-128"/>
                <a:ea typeface="HG丸ｺﾞｼｯｸM-PRO" panose="020F0600000000000000" pitchFamily="50" charset="-128"/>
              </a:rPr>
              <a:t>情報連絡係</a:t>
            </a:r>
            <a:r>
              <a:rPr lang="ja-JP" altLang="en-US" sz="1400" dirty="0">
                <a:solidFill>
                  <a:srgbClr val="002060"/>
                </a:solidFill>
                <a:latin typeface="HG丸ｺﾞｼｯｸM-PRO" panose="020F0600000000000000" pitchFamily="50" charset="-128"/>
                <a:ea typeface="HG丸ｺﾞｼｯｸM-PRO" panose="020F0600000000000000" pitchFamily="50" charset="-128"/>
              </a:rPr>
              <a:t>）</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a:p>
            <a:pPr lvl="0"/>
            <a:r>
              <a:rPr lang="ja-JP" altLang="en-US" sz="1400" dirty="0">
                <a:solidFill>
                  <a:srgbClr val="002060"/>
                </a:solidFill>
                <a:latin typeface="HG丸ｺﾞｼｯｸM-PRO" panose="020F0600000000000000" pitchFamily="50" charset="-128"/>
                <a:ea typeface="HG丸ｺﾞｼｯｸM-PRO" panose="020F0600000000000000" pitchFamily="50" charset="-128"/>
              </a:rPr>
              <a:t>・</a:t>
            </a:r>
            <a:r>
              <a:rPr lang="ja-JP" altLang="ja-JP" sz="1400" dirty="0">
                <a:solidFill>
                  <a:srgbClr val="002060"/>
                </a:solidFill>
                <a:latin typeface="HG丸ｺﾞｼｯｸM-PRO" panose="020F0600000000000000" pitchFamily="50" charset="-128"/>
                <a:ea typeface="HG丸ｺﾞｼｯｸM-PRO" panose="020F0600000000000000" pitchFamily="50" charset="-128"/>
              </a:rPr>
              <a:t>収集した被災状況を取りまとめ、報道担当者として外部へ情報提供する</a:t>
            </a:r>
          </a:p>
          <a:p>
            <a:pPr lvl="0"/>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a:p>
            <a:pPr lvl="0"/>
            <a:r>
              <a:rPr lang="ja-JP" altLang="en-US" sz="1400" dirty="0">
                <a:solidFill>
                  <a:srgbClr val="002060"/>
                </a:solidFill>
                <a:latin typeface="HG丸ｺﾞｼｯｸM-PRO" panose="020F0600000000000000" pitchFamily="50" charset="-128"/>
                <a:ea typeface="HG丸ｺﾞｼｯｸM-PRO" panose="020F0600000000000000" pitchFamily="50" charset="-128"/>
              </a:rPr>
              <a:t>（</a:t>
            </a:r>
            <a:r>
              <a:rPr lang="ja-JP" altLang="ja-JP" sz="1400" dirty="0">
                <a:solidFill>
                  <a:srgbClr val="002060"/>
                </a:solidFill>
                <a:latin typeface="HG丸ｺﾞｼｯｸM-PRO" panose="020F0600000000000000" pitchFamily="50" charset="-128"/>
                <a:ea typeface="HG丸ｺﾞｼｯｸM-PRO" panose="020F0600000000000000" pitchFamily="50" charset="-128"/>
              </a:rPr>
              <a:t>情報管理係</a:t>
            </a:r>
            <a:r>
              <a:rPr lang="ja-JP" altLang="en-US" sz="1400" dirty="0">
                <a:solidFill>
                  <a:srgbClr val="002060"/>
                </a:solidFill>
                <a:latin typeface="HG丸ｺﾞｼｯｸM-PRO" panose="020F0600000000000000" pitchFamily="50" charset="-128"/>
                <a:ea typeface="HG丸ｺﾞｼｯｸM-PRO" panose="020F0600000000000000" pitchFamily="50" charset="-128"/>
              </a:rPr>
              <a:t>）</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a:p>
            <a:pPr lvl="0"/>
            <a:r>
              <a:rPr lang="ja-JP" altLang="en-US" sz="1400" dirty="0">
                <a:solidFill>
                  <a:srgbClr val="002060"/>
                </a:solidFill>
                <a:latin typeface="HG丸ｺﾞｼｯｸM-PRO" panose="020F0600000000000000" pitchFamily="50" charset="-128"/>
                <a:ea typeface="HG丸ｺﾞｼｯｸM-PRO" panose="020F0600000000000000" pitchFamily="50" charset="-128"/>
              </a:rPr>
              <a:t>・</a:t>
            </a:r>
            <a:r>
              <a:rPr lang="ja-JP" altLang="ja-JP" sz="1400" dirty="0">
                <a:solidFill>
                  <a:srgbClr val="002060"/>
                </a:solidFill>
                <a:latin typeface="HG丸ｺﾞｼｯｸM-PRO" panose="020F0600000000000000" pitchFamily="50" charset="-128"/>
                <a:ea typeface="HG丸ｺﾞｼｯｸM-PRO" panose="020F0600000000000000" pitchFamily="50" charset="-128"/>
              </a:rPr>
              <a:t>住民からの電話等による情報を整理し、該当作業班等に定時連絡する</a:t>
            </a:r>
          </a:p>
          <a:p>
            <a:pPr lvl="0"/>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a:p>
            <a:pPr lvl="0"/>
            <a:r>
              <a:rPr lang="ja-JP" altLang="en-US" sz="1400" dirty="0">
                <a:solidFill>
                  <a:srgbClr val="002060"/>
                </a:solidFill>
                <a:latin typeface="HG丸ｺﾞｼｯｸM-PRO" panose="020F0600000000000000" pitchFamily="50" charset="-128"/>
                <a:ea typeface="HG丸ｺﾞｼｯｸM-PRO" panose="020F0600000000000000" pitchFamily="50" charset="-128"/>
              </a:rPr>
              <a:t>（</a:t>
            </a:r>
            <a:r>
              <a:rPr lang="ja-JP" altLang="ja-JP" sz="1400" dirty="0">
                <a:solidFill>
                  <a:srgbClr val="002060"/>
                </a:solidFill>
                <a:latin typeface="HG丸ｺﾞｼｯｸM-PRO" panose="020F0600000000000000" pitchFamily="50" charset="-128"/>
                <a:ea typeface="HG丸ｺﾞｼｯｸM-PRO" panose="020F0600000000000000" pitchFamily="50" charset="-128"/>
              </a:rPr>
              <a:t>庶務係</a:t>
            </a:r>
            <a:r>
              <a:rPr lang="ja-JP" altLang="en-US" sz="1400" dirty="0">
                <a:solidFill>
                  <a:srgbClr val="002060"/>
                </a:solidFill>
                <a:latin typeface="HG丸ｺﾞｼｯｸM-PRO" panose="020F0600000000000000" pitchFamily="50" charset="-128"/>
                <a:ea typeface="HG丸ｺﾞｼｯｸM-PRO" panose="020F0600000000000000" pitchFamily="50" charset="-128"/>
              </a:rPr>
              <a:t>）</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a:p>
            <a:pPr lvl="0"/>
            <a:r>
              <a:rPr lang="ja-JP" altLang="en-US" sz="1400" dirty="0">
                <a:solidFill>
                  <a:srgbClr val="002060"/>
                </a:solidFill>
                <a:latin typeface="HG丸ｺﾞｼｯｸM-PRO" panose="020F0600000000000000" pitchFamily="50" charset="-128"/>
                <a:ea typeface="HG丸ｺﾞｼｯｸM-PRO" panose="020F0600000000000000" pitchFamily="50" charset="-128"/>
              </a:rPr>
              <a:t>・</a:t>
            </a:r>
            <a:r>
              <a:rPr lang="ja-JP" altLang="ja-JP" sz="1400" dirty="0">
                <a:solidFill>
                  <a:srgbClr val="002060"/>
                </a:solidFill>
                <a:latin typeface="HG丸ｺﾞｼｯｸM-PRO" panose="020F0600000000000000" pitchFamily="50" charset="-128"/>
                <a:ea typeface="HG丸ｺﾞｼｯｸM-PRO" panose="020F0600000000000000" pitchFamily="50" charset="-128"/>
              </a:rPr>
              <a:t>被災状況等を組織内部へ連絡し、情報の共有化を図る</a:t>
            </a:r>
          </a:p>
          <a:p>
            <a:endParaRPr kumimoji="1" lang="ja-JP" altLang="en-US" sz="1400"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210996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B3B1F6D-0AF0-409C-A5A9-6BA5E3AB2BF8}"/>
              </a:ext>
            </a:extLst>
          </p:cNvPr>
          <p:cNvSpPr>
            <a:spLocks noGrp="1"/>
          </p:cNvSpPr>
          <p:nvPr>
            <p:ph type="ftr" sz="quarter" idx="11"/>
          </p:nvPr>
        </p:nvSpPr>
        <p:spPr>
          <a:xfrm>
            <a:off x="3028950" y="6566312"/>
            <a:ext cx="3086100" cy="365125"/>
          </a:xfrm>
        </p:spPr>
        <p:txBody>
          <a:bodyPr/>
          <a:lstStyle/>
          <a:p>
            <a:r>
              <a:rPr kumimoji="1" lang="en-US" altLang="ja-JP" dirty="0"/>
              <a:t>JWWA</a:t>
            </a:r>
            <a:endParaRPr kumimoji="1" lang="ja-JP" altLang="en-US" dirty="0"/>
          </a:p>
        </p:txBody>
      </p:sp>
      <p:sp>
        <p:nvSpPr>
          <p:cNvPr id="3" name="スライド番号プレースホルダー 2">
            <a:extLst>
              <a:ext uri="{FF2B5EF4-FFF2-40B4-BE49-F238E27FC236}">
                <a16:creationId xmlns:a16="http://schemas.microsoft.com/office/drawing/2014/main" id="{C0F595C5-B143-4A5A-A562-B8A9B455FF7C}"/>
              </a:ext>
            </a:extLst>
          </p:cNvPr>
          <p:cNvSpPr>
            <a:spLocks noGrp="1"/>
          </p:cNvSpPr>
          <p:nvPr>
            <p:ph type="sldNum" sz="quarter" idx="12"/>
          </p:nvPr>
        </p:nvSpPr>
        <p:spPr>
          <a:xfrm>
            <a:off x="6724600" y="6466921"/>
            <a:ext cx="2133600" cy="365125"/>
          </a:xfrm>
        </p:spPr>
        <p:txBody>
          <a:bodyPr/>
          <a:lstStyle/>
          <a:p>
            <a:fld id="{7FC7828D-73B8-479D-AA9B-98CD23FC2DAB}" type="slidenum">
              <a:rPr kumimoji="1" lang="ja-JP" altLang="en-US" smtClean="0"/>
              <a:pPr/>
              <a:t>72</a:t>
            </a:fld>
            <a:endParaRPr kumimoji="1" lang="ja-JP" altLang="en-US"/>
          </a:p>
        </p:txBody>
      </p:sp>
      <p:sp>
        <p:nvSpPr>
          <p:cNvPr id="10" name="Rectangle 2">
            <a:extLst>
              <a:ext uri="{FF2B5EF4-FFF2-40B4-BE49-F238E27FC236}">
                <a16:creationId xmlns:a16="http://schemas.microsoft.com/office/drawing/2014/main" id="{C8E31539-0D2A-4E04-99A5-D44F7BBAF5F4}"/>
              </a:ext>
            </a:extLst>
          </p:cNvPr>
          <p:cNvSpPr txBox="1">
            <a:spLocks noChangeArrowheads="1"/>
          </p:cNvSpPr>
          <p:nvPr/>
        </p:nvSpPr>
        <p:spPr bwMode="auto">
          <a:xfrm>
            <a:off x="228600" y="260648"/>
            <a:ext cx="8686800"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HG丸ｺﾞｼｯｸM-PRO" pitchFamily="50" charset="-128"/>
                <a:ea typeface="HG丸ｺﾞｼｯｸM-PRO" pitchFamily="50" charset="-128"/>
              </a:defRPr>
            </a:lvl2pPr>
            <a:lvl3pPr algn="ctr" rtl="0" eaLnBrk="1" fontAlgn="base" hangingPunct="1">
              <a:spcBef>
                <a:spcPct val="0"/>
              </a:spcBef>
              <a:spcAft>
                <a:spcPct val="0"/>
              </a:spcAft>
              <a:defRPr kumimoji="1" sz="4400">
                <a:solidFill>
                  <a:schemeClr val="tx1"/>
                </a:solidFill>
                <a:latin typeface="HG丸ｺﾞｼｯｸM-PRO" pitchFamily="50" charset="-128"/>
                <a:ea typeface="HG丸ｺﾞｼｯｸM-PRO" pitchFamily="50" charset="-128"/>
              </a:defRPr>
            </a:lvl3pPr>
            <a:lvl4pPr algn="ctr" rtl="0" eaLnBrk="1" fontAlgn="base" hangingPunct="1">
              <a:spcBef>
                <a:spcPct val="0"/>
              </a:spcBef>
              <a:spcAft>
                <a:spcPct val="0"/>
              </a:spcAft>
              <a:defRPr kumimoji="1" sz="4400">
                <a:solidFill>
                  <a:schemeClr val="tx1"/>
                </a:solidFill>
                <a:latin typeface="HG丸ｺﾞｼｯｸM-PRO" pitchFamily="50" charset="-128"/>
                <a:ea typeface="HG丸ｺﾞｼｯｸM-PRO" pitchFamily="50" charset="-128"/>
              </a:defRPr>
            </a:lvl4pPr>
            <a:lvl5pPr algn="ctr" rtl="0" eaLnBrk="1" fontAlgn="base" hangingPunct="1">
              <a:spcBef>
                <a:spcPct val="0"/>
              </a:spcBef>
              <a:spcAft>
                <a:spcPct val="0"/>
              </a:spcAft>
              <a:defRPr kumimoji="1" sz="4400">
                <a:solidFill>
                  <a:schemeClr val="tx1"/>
                </a:solidFill>
                <a:latin typeface="HG丸ｺﾞｼｯｸM-PRO" pitchFamily="50" charset="-128"/>
                <a:ea typeface="HG丸ｺﾞｼｯｸM-PRO" pitchFamily="50" charset="-128"/>
              </a:defRPr>
            </a:lvl5pPr>
            <a:lvl6pPr marL="457200" algn="ctr" rtl="0" eaLnBrk="1" fontAlgn="base" hangingPunct="1">
              <a:spcBef>
                <a:spcPct val="0"/>
              </a:spcBef>
              <a:spcAft>
                <a:spcPct val="0"/>
              </a:spcAft>
              <a:defRPr kumimoji="1" sz="4400">
                <a:solidFill>
                  <a:schemeClr val="tx1"/>
                </a:solidFill>
                <a:latin typeface="HG丸ｺﾞｼｯｸM-PRO" pitchFamily="50" charset="-128"/>
                <a:ea typeface="HG丸ｺﾞｼｯｸM-PRO" pitchFamily="50" charset="-128"/>
              </a:defRPr>
            </a:lvl6pPr>
            <a:lvl7pPr marL="914400" algn="ctr" rtl="0" eaLnBrk="1" fontAlgn="base" hangingPunct="1">
              <a:spcBef>
                <a:spcPct val="0"/>
              </a:spcBef>
              <a:spcAft>
                <a:spcPct val="0"/>
              </a:spcAft>
              <a:defRPr kumimoji="1" sz="4400">
                <a:solidFill>
                  <a:schemeClr val="tx1"/>
                </a:solidFill>
                <a:latin typeface="HG丸ｺﾞｼｯｸM-PRO" pitchFamily="50" charset="-128"/>
                <a:ea typeface="HG丸ｺﾞｼｯｸM-PRO" pitchFamily="50" charset="-128"/>
              </a:defRPr>
            </a:lvl7pPr>
            <a:lvl8pPr marL="1371600" algn="ctr" rtl="0" eaLnBrk="1" fontAlgn="base" hangingPunct="1">
              <a:spcBef>
                <a:spcPct val="0"/>
              </a:spcBef>
              <a:spcAft>
                <a:spcPct val="0"/>
              </a:spcAft>
              <a:defRPr kumimoji="1" sz="4400">
                <a:solidFill>
                  <a:schemeClr val="tx1"/>
                </a:solidFill>
                <a:latin typeface="HG丸ｺﾞｼｯｸM-PRO" pitchFamily="50" charset="-128"/>
                <a:ea typeface="HG丸ｺﾞｼｯｸM-PRO" pitchFamily="50" charset="-128"/>
              </a:defRPr>
            </a:lvl8pPr>
            <a:lvl9pPr marL="1828800" algn="ctr" rtl="0" eaLnBrk="1" fontAlgn="base" hangingPunct="1">
              <a:spcBef>
                <a:spcPct val="0"/>
              </a:spcBef>
              <a:spcAft>
                <a:spcPct val="0"/>
              </a:spcAft>
              <a:defRPr kumimoji="1" sz="4400">
                <a:solidFill>
                  <a:schemeClr val="tx1"/>
                </a:solidFill>
                <a:latin typeface="HG丸ｺﾞｼｯｸM-PRO" pitchFamily="50" charset="-128"/>
                <a:ea typeface="HG丸ｺﾞｼｯｸM-PRO" pitchFamily="50" charset="-128"/>
              </a:defRPr>
            </a:lvl9pPr>
          </a:lstStyle>
          <a:p>
            <a:r>
              <a:rPr lang="ja-JP" altLang="en-US" sz="3600" b="1" dirty="0">
                <a:solidFill>
                  <a:srgbClr val="002060"/>
                </a:solidFill>
                <a:latin typeface="メイリオ" pitchFamily="50" charset="-128"/>
                <a:ea typeface="メイリオ" pitchFamily="50" charset="-128"/>
                <a:cs typeface="メイリオ" pitchFamily="50" charset="-128"/>
              </a:rPr>
              <a:t>災害時の広報例</a:t>
            </a:r>
          </a:p>
        </p:txBody>
      </p:sp>
      <p:graphicFrame>
        <p:nvGraphicFramePr>
          <p:cNvPr id="5" name="表 4">
            <a:extLst>
              <a:ext uri="{FF2B5EF4-FFF2-40B4-BE49-F238E27FC236}">
                <a16:creationId xmlns:a16="http://schemas.microsoft.com/office/drawing/2014/main" id="{ECF94E7A-D6FD-4808-908D-1BF42B43DB28}"/>
              </a:ext>
            </a:extLst>
          </p:cNvPr>
          <p:cNvGraphicFramePr>
            <a:graphicFrameLocks noGrp="1"/>
          </p:cNvGraphicFramePr>
          <p:nvPr>
            <p:extLst>
              <p:ext uri="{D42A27DB-BD31-4B8C-83A1-F6EECF244321}">
                <p14:modId xmlns:p14="http://schemas.microsoft.com/office/powerpoint/2010/main" val="57047290"/>
              </p:ext>
            </p:extLst>
          </p:nvPr>
        </p:nvGraphicFramePr>
        <p:xfrm>
          <a:off x="215516" y="852222"/>
          <a:ext cx="8712968" cy="2260600"/>
        </p:xfrm>
        <a:graphic>
          <a:graphicData uri="http://schemas.openxmlformats.org/drawingml/2006/table">
            <a:tbl>
              <a:tblPr firstRow="1" bandRow="1">
                <a:tableStyleId>{BC89EF96-8CEA-46FF-86C4-4CE0E7609802}</a:tableStyleId>
              </a:tblPr>
              <a:tblGrid>
                <a:gridCol w="720080">
                  <a:extLst>
                    <a:ext uri="{9D8B030D-6E8A-4147-A177-3AD203B41FA5}">
                      <a16:colId xmlns:a16="http://schemas.microsoft.com/office/drawing/2014/main" val="1289290411"/>
                    </a:ext>
                  </a:extLst>
                </a:gridCol>
                <a:gridCol w="7992888">
                  <a:extLst>
                    <a:ext uri="{9D8B030D-6E8A-4147-A177-3AD203B41FA5}">
                      <a16:colId xmlns:a16="http://schemas.microsoft.com/office/drawing/2014/main" val="2023111558"/>
                    </a:ext>
                  </a:extLst>
                </a:gridCol>
              </a:tblGrid>
              <a:tr h="370840">
                <a:tc gridSpan="2">
                  <a:txBody>
                    <a:bodyP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応急給水についての広報</a:t>
                      </a:r>
                    </a:p>
                  </a:txBody>
                  <a:tcPr anchor="ctr">
                    <a:solidFill>
                      <a:srgbClr val="002060"/>
                    </a:solidFill>
                  </a:tcPr>
                </a:tc>
                <a:tc hMerge="1">
                  <a:txBody>
                    <a:bodyPr/>
                    <a:lstStyle/>
                    <a:p>
                      <a:endParaRPr kumimoji="1" lang="ja-JP" altLang="en-US" b="1" dirty="0">
                        <a:solidFill>
                          <a:srgbClr val="002060"/>
                        </a:solidFill>
                        <a:latin typeface="メイリオ" panose="020B0604030504040204" pitchFamily="50" charset="-128"/>
                        <a:ea typeface="メイリオ" panose="020B0604030504040204" pitchFamily="50" charset="-128"/>
                      </a:endParaRPr>
                    </a:p>
                  </a:txBody>
                  <a:tcPr anchor="ctr">
                    <a:noFill/>
                  </a:tcPr>
                </a:tc>
                <a:extLst>
                  <a:ext uri="{0D108BD9-81ED-4DB2-BD59-A6C34878D82A}">
                    <a16:rowId xmlns:a16="http://schemas.microsoft.com/office/drawing/2014/main" val="1439014985"/>
                  </a:ext>
                </a:extLst>
              </a:tr>
              <a:tr h="370840">
                <a:tc>
                  <a:txBody>
                    <a:bodyP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内容</a:t>
                      </a:r>
                    </a:p>
                  </a:txBody>
                  <a:tcPr anchor="ctr">
                    <a:solidFill>
                      <a:srgbClr val="002060"/>
                    </a:solidFill>
                  </a:tcPr>
                </a:tc>
                <a:tc>
                  <a:txBody>
                    <a:bodyPr/>
                    <a:lstStyle/>
                    <a:p>
                      <a:r>
                        <a:rPr kumimoji="1" lang="ja-JP" altLang="en-US" sz="1600" b="0" dirty="0">
                          <a:solidFill>
                            <a:srgbClr val="002060"/>
                          </a:solidFill>
                          <a:latin typeface="メイリオ" panose="020B0604030504040204" pitchFamily="50" charset="-128"/>
                          <a:ea typeface="メイリオ" panose="020B0604030504040204" pitchFamily="50" charset="-128"/>
                        </a:rPr>
                        <a:t>●応急給水拠点等の位置、給水方法　●給水時間案内</a:t>
                      </a:r>
                      <a:r>
                        <a:rPr kumimoji="1" lang="en-US" altLang="ja-JP" sz="1600" b="0" dirty="0">
                          <a:solidFill>
                            <a:srgbClr val="002060"/>
                          </a:solidFill>
                          <a:latin typeface="メイリオ" panose="020B0604030504040204" pitchFamily="50" charset="-128"/>
                          <a:ea typeface="メイリオ" panose="020B0604030504040204" pitchFamily="50" charset="-128"/>
                        </a:rPr>
                        <a:t>(</a:t>
                      </a:r>
                      <a:r>
                        <a:rPr kumimoji="1" lang="ja-JP" altLang="en-US" sz="1600" b="0" dirty="0">
                          <a:solidFill>
                            <a:srgbClr val="002060"/>
                          </a:solidFill>
                          <a:latin typeface="メイリオ" panose="020B0604030504040204" pitchFamily="50" charset="-128"/>
                          <a:ea typeface="メイリオ" panose="020B0604030504040204" pitchFamily="50" charset="-128"/>
                        </a:rPr>
                        <a:t>給水車による応急給水の場合</a:t>
                      </a:r>
                      <a:r>
                        <a:rPr kumimoji="1" lang="en-US" altLang="ja-JP" sz="1600" b="0" dirty="0">
                          <a:solidFill>
                            <a:srgbClr val="002060"/>
                          </a:solidFill>
                          <a:latin typeface="メイリオ" panose="020B0604030504040204" pitchFamily="50" charset="-128"/>
                          <a:ea typeface="メイリオ" panose="020B0604030504040204" pitchFamily="50" charset="-128"/>
                        </a:rPr>
                        <a:t>)</a:t>
                      </a:r>
                    </a:p>
                    <a:p>
                      <a:r>
                        <a:rPr kumimoji="1" lang="ja-JP" altLang="en-US" sz="1600" b="0" dirty="0">
                          <a:solidFill>
                            <a:srgbClr val="002060"/>
                          </a:solidFill>
                          <a:latin typeface="メイリオ" panose="020B0604030504040204" pitchFamily="50" charset="-128"/>
                          <a:ea typeface="メイリオ" panose="020B0604030504040204" pitchFamily="50" charset="-128"/>
                        </a:rPr>
                        <a:t>●水質保持方法　●給水に関する問い合わせ</a:t>
                      </a:r>
                    </a:p>
                  </a:txBody>
                  <a:tcPr anchor="ctr">
                    <a:noFill/>
                  </a:tcPr>
                </a:tc>
                <a:extLst>
                  <a:ext uri="{0D108BD9-81ED-4DB2-BD59-A6C34878D82A}">
                    <a16:rowId xmlns:a16="http://schemas.microsoft.com/office/drawing/2014/main" val="2124618097"/>
                  </a:ext>
                </a:extLst>
              </a:tr>
              <a:tr h="370840">
                <a:tc>
                  <a:txBody>
                    <a:bodyP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方法</a:t>
                      </a:r>
                    </a:p>
                    <a:p>
                      <a:pPr algn="ctr"/>
                      <a:endParaRPr kumimoji="1" lang="ja-JP" altLang="en-US" b="1" dirty="0">
                        <a:solidFill>
                          <a:schemeClr val="bg1"/>
                        </a:solidFill>
                        <a:latin typeface="メイリオ" panose="020B0604030504040204" pitchFamily="50" charset="-128"/>
                        <a:ea typeface="メイリオ" panose="020B0604030504040204" pitchFamily="50" charset="-128"/>
                      </a:endParaRPr>
                    </a:p>
                    <a:p>
                      <a:pPr algn="ctr"/>
                      <a:r>
                        <a:rPr kumimoji="1" lang="ja-JP" altLang="en-US" b="1" dirty="0">
                          <a:solidFill>
                            <a:schemeClr val="bg1"/>
                          </a:solidFill>
                          <a:latin typeface="メイリオ" panose="020B0604030504040204" pitchFamily="50" charset="-128"/>
                          <a:ea typeface="メイリオ" panose="020B0604030504040204" pitchFamily="50" charset="-128"/>
                        </a:rPr>
                        <a:t>手段</a:t>
                      </a:r>
                    </a:p>
                  </a:txBody>
                  <a:tcPr anchor="ctr">
                    <a:solidFill>
                      <a:srgbClr val="002060"/>
                    </a:solidFill>
                  </a:tcPr>
                </a:tc>
                <a:tc>
                  <a:txBody>
                    <a:bodyPr/>
                    <a:lstStyle/>
                    <a:p>
                      <a:r>
                        <a:rPr kumimoji="1" lang="ja-JP" altLang="en-US" sz="1600" b="0" dirty="0">
                          <a:solidFill>
                            <a:srgbClr val="002060"/>
                          </a:solidFill>
                          <a:latin typeface="メイリオ" panose="020B0604030504040204" pitchFamily="50" charset="-128"/>
                          <a:ea typeface="メイリオ" panose="020B0604030504040204" pitchFamily="50" charset="-128"/>
                        </a:rPr>
                        <a:t>■巡回広報または応急給水拠点、臨時給水所、事業所における看板の掲示等により行</a:t>
                      </a:r>
                    </a:p>
                    <a:p>
                      <a:r>
                        <a:rPr kumimoji="1" lang="ja-JP" altLang="en-US" sz="1600" b="0" dirty="0">
                          <a:solidFill>
                            <a:srgbClr val="002060"/>
                          </a:solidFill>
                          <a:latin typeface="メイリオ" panose="020B0604030504040204" pitchFamily="50" charset="-128"/>
                          <a:ea typeface="メイリオ" panose="020B0604030504040204" pitchFamily="50" charset="-128"/>
                        </a:rPr>
                        <a:t>　う。また、自主防災組織</a:t>
                      </a:r>
                      <a:r>
                        <a:rPr kumimoji="1" lang="en-US" altLang="ja-JP" sz="1600" b="0" dirty="0">
                          <a:solidFill>
                            <a:srgbClr val="002060"/>
                          </a:solidFill>
                          <a:latin typeface="メイリオ" panose="020B0604030504040204" pitchFamily="50" charset="-128"/>
                          <a:ea typeface="メイリオ" panose="020B0604030504040204" pitchFamily="50" charset="-128"/>
                        </a:rPr>
                        <a:t>(</a:t>
                      </a:r>
                      <a:r>
                        <a:rPr kumimoji="1" lang="ja-JP" altLang="en-US" sz="1600" b="0" dirty="0">
                          <a:solidFill>
                            <a:srgbClr val="002060"/>
                          </a:solidFill>
                          <a:latin typeface="メイリオ" panose="020B0604030504040204" pitchFamily="50" charset="-128"/>
                          <a:ea typeface="メイリオ" panose="020B0604030504040204" pitchFamily="50" charset="-128"/>
                        </a:rPr>
                        <a:t>自治会等</a:t>
                      </a:r>
                      <a:r>
                        <a:rPr kumimoji="1" lang="en-US" altLang="ja-JP" sz="1600" b="0" dirty="0">
                          <a:solidFill>
                            <a:srgbClr val="002060"/>
                          </a:solidFill>
                          <a:latin typeface="メイリオ" panose="020B0604030504040204" pitchFamily="50" charset="-128"/>
                          <a:ea typeface="メイリオ" panose="020B0604030504040204" pitchFamily="50" charset="-128"/>
                        </a:rPr>
                        <a:t>)</a:t>
                      </a:r>
                      <a:r>
                        <a:rPr kumimoji="1" lang="ja-JP" altLang="en-US" sz="1600" b="0" dirty="0" err="1">
                          <a:solidFill>
                            <a:srgbClr val="002060"/>
                          </a:solidFill>
                          <a:latin typeface="メイリオ" panose="020B0604030504040204" pitchFamily="50" charset="-128"/>
                          <a:ea typeface="メイリオ" panose="020B0604030504040204" pitchFamily="50" charset="-128"/>
                        </a:rPr>
                        <a:t>、</a:t>
                      </a:r>
                      <a:r>
                        <a:rPr kumimoji="1" lang="ja-JP" altLang="en-US" sz="1600" b="0" dirty="0">
                          <a:solidFill>
                            <a:srgbClr val="002060"/>
                          </a:solidFill>
                          <a:latin typeface="メイリオ" panose="020B0604030504040204" pitchFamily="50" charset="-128"/>
                          <a:ea typeface="メイリオ" panose="020B0604030504040204" pitchFamily="50" charset="-128"/>
                        </a:rPr>
                        <a:t>避難所などへの広報の協力を地区対策本部</a:t>
                      </a:r>
                    </a:p>
                    <a:p>
                      <a:r>
                        <a:rPr kumimoji="1" lang="ja-JP" altLang="en-US" sz="1600" b="0" dirty="0">
                          <a:solidFill>
                            <a:srgbClr val="002060"/>
                          </a:solidFill>
                          <a:latin typeface="メイリオ" panose="020B0604030504040204" pitchFamily="50" charset="-128"/>
                          <a:ea typeface="メイリオ" panose="020B0604030504040204" pitchFamily="50" charset="-128"/>
                        </a:rPr>
                        <a:t>　</a:t>
                      </a:r>
                      <a:r>
                        <a:rPr kumimoji="1" lang="en-US" altLang="ja-JP" sz="1600" b="0" dirty="0">
                          <a:solidFill>
                            <a:srgbClr val="002060"/>
                          </a:solidFill>
                          <a:latin typeface="メイリオ" panose="020B0604030504040204" pitchFamily="50" charset="-128"/>
                          <a:ea typeface="メイリオ" panose="020B0604030504040204" pitchFamily="50" charset="-128"/>
                        </a:rPr>
                        <a:t>(</a:t>
                      </a:r>
                      <a:r>
                        <a:rPr kumimoji="1" lang="ja-JP" altLang="en-US" sz="1600" b="0" dirty="0">
                          <a:solidFill>
                            <a:srgbClr val="002060"/>
                          </a:solidFill>
                          <a:latin typeface="メイリオ" panose="020B0604030504040204" pitchFamily="50" charset="-128"/>
                          <a:ea typeface="メイリオ" panose="020B0604030504040204" pitchFamily="50" charset="-128"/>
                        </a:rPr>
                        <a:t>出張所、公民館等</a:t>
                      </a:r>
                      <a:r>
                        <a:rPr kumimoji="1" lang="en-US" altLang="ja-JP" sz="1600" b="0" dirty="0">
                          <a:solidFill>
                            <a:srgbClr val="002060"/>
                          </a:solidFill>
                          <a:latin typeface="メイリオ" panose="020B0604030504040204" pitchFamily="50" charset="-128"/>
                          <a:ea typeface="メイリオ" panose="020B0604030504040204" pitchFamily="50" charset="-128"/>
                        </a:rPr>
                        <a:t>)</a:t>
                      </a:r>
                      <a:r>
                        <a:rPr kumimoji="1" lang="ja-JP" altLang="en-US" sz="1600" b="0" dirty="0">
                          <a:solidFill>
                            <a:srgbClr val="002060"/>
                          </a:solidFill>
                          <a:latin typeface="メイリオ" panose="020B0604030504040204" pitchFamily="50" charset="-128"/>
                          <a:ea typeface="メイリオ" panose="020B0604030504040204" pitchFamily="50" charset="-128"/>
                        </a:rPr>
                        <a:t>に依頼する</a:t>
                      </a:r>
                    </a:p>
                    <a:p>
                      <a:r>
                        <a:rPr kumimoji="1" lang="ja-JP" altLang="en-US" sz="1600" b="0" dirty="0">
                          <a:solidFill>
                            <a:srgbClr val="002060"/>
                          </a:solidFill>
                          <a:latin typeface="メイリオ" panose="020B0604030504040204" pitchFamily="50" charset="-128"/>
                          <a:ea typeface="メイリオ" panose="020B0604030504040204" pitchFamily="50" charset="-128"/>
                        </a:rPr>
                        <a:t>■広報車やハンドマイク等の拡声装置により広報を行うときは中高層階や路地等にも放送内容が聞き取れるよう音量を適切に調整するとともに、簡潔にするよう心掛ける</a:t>
                      </a:r>
                    </a:p>
                  </a:txBody>
                  <a:tcPr anchor="ctr">
                    <a:noFill/>
                  </a:tcPr>
                </a:tc>
                <a:extLst>
                  <a:ext uri="{0D108BD9-81ED-4DB2-BD59-A6C34878D82A}">
                    <a16:rowId xmlns:a16="http://schemas.microsoft.com/office/drawing/2014/main" val="2262049829"/>
                  </a:ext>
                </a:extLst>
              </a:tr>
            </a:tbl>
          </a:graphicData>
        </a:graphic>
      </p:graphicFrame>
      <p:graphicFrame>
        <p:nvGraphicFramePr>
          <p:cNvPr id="11" name="表 10">
            <a:extLst>
              <a:ext uri="{FF2B5EF4-FFF2-40B4-BE49-F238E27FC236}">
                <a16:creationId xmlns:a16="http://schemas.microsoft.com/office/drawing/2014/main" id="{807F2B9A-6EF6-4AF2-8C75-E2C7063D7A4B}"/>
              </a:ext>
            </a:extLst>
          </p:cNvPr>
          <p:cNvGraphicFramePr>
            <a:graphicFrameLocks noGrp="1"/>
          </p:cNvGraphicFramePr>
          <p:nvPr>
            <p:extLst>
              <p:ext uri="{D42A27DB-BD31-4B8C-83A1-F6EECF244321}">
                <p14:modId xmlns:p14="http://schemas.microsoft.com/office/powerpoint/2010/main" val="909260839"/>
              </p:ext>
            </p:extLst>
          </p:nvPr>
        </p:nvGraphicFramePr>
        <p:xfrm>
          <a:off x="210716" y="3199681"/>
          <a:ext cx="8699884" cy="3235960"/>
        </p:xfrm>
        <a:graphic>
          <a:graphicData uri="http://schemas.openxmlformats.org/drawingml/2006/table">
            <a:tbl>
              <a:tblPr firstRow="1" bandRow="1">
                <a:tableStyleId>{BC89EF96-8CEA-46FF-86C4-4CE0E7609802}</a:tableStyleId>
              </a:tblPr>
              <a:tblGrid>
                <a:gridCol w="744119">
                  <a:extLst>
                    <a:ext uri="{9D8B030D-6E8A-4147-A177-3AD203B41FA5}">
                      <a16:colId xmlns:a16="http://schemas.microsoft.com/office/drawing/2014/main" val="1289290411"/>
                    </a:ext>
                  </a:extLst>
                </a:gridCol>
                <a:gridCol w="7955765">
                  <a:extLst>
                    <a:ext uri="{9D8B030D-6E8A-4147-A177-3AD203B41FA5}">
                      <a16:colId xmlns:a16="http://schemas.microsoft.com/office/drawing/2014/main" val="2023111558"/>
                    </a:ext>
                  </a:extLst>
                </a:gridCol>
              </a:tblGrid>
              <a:tr h="370840">
                <a:tc gridSpan="2">
                  <a:txBody>
                    <a:bodyP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応急復旧についての広報</a:t>
                      </a:r>
                    </a:p>
                  </a:txBody>
                  <a:tcPr anchor="ctr">
                    <a:solidFill>
                      <a:srgbClr val="002060"/>
                    </a:solidFill>
                  </a:tcPr>
                </a:tc>
                <a:tc hMerge="1">
                  <a:txBody>
                    <a:bodyPr/>
                    <a:lstStyle/>
                    <a:p>
                      <a:endParaRPr kumimoji="1" lang="ja-JP" altLang="en-US" b="1" dirty="0">
                        <a:solidFill>
                          <a:srgbClr val="002060"/>
                        </a:solidFill>
                        <a:latin typeface="メイリオ" panose="020B0604030504040204" pitchFamily="50" charset="-128"/>
                        <a:ea typeface="メイリオ" panose="020B0604030504040204" pitchFamily="50" charset="-128"/>
                      </a:endParaRPr>
                    </a:p>
                  </a:txBody>
                  <a:tcPr anchor="ctr">
                    <a:noFill/>
                  </a:tcPr>
                </a:tc>
                <a:extLst>
                  <a:ext uri="{0D108BD9-81ED-4DB2-BD59-A6C34878D82A}">
                    <a16:rowId xmlns:a16="http://schemas.microsoft.com/office/drawing/2014/main" val="1439014985"/>
                  </a:ext>
                </a:extLst>
              </a:tr>
              <a:tr h="370840">
                <a:tc>
                  <a:txBody>
                    <a:bodyP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内容</a:t>
                      </a:r>
                    </a:p>
                  </a:txBody>
                  <a:tcPr anchor="ctr">
                    <a:solidFill>
                      <a:srgbClr val="002060"/>
                    </a:solidFill>
                  </a:tcPr>
                </a:tc>
                <a:tc>
                  <a:txBody>
                    <a:bodyPr/>
                    <a:lstStyle/>
                    <a:p>
                      <a:r>
                        <a:rPr kumimoji="1" lang="ja-JP" altLang="en-US" sz="1600" b="0" dirty="0">
                          <a:solidFill>
                            <a:srgbClr val="002060"/>
                          </a:solidFill>
                          <a:latin typeface="メイリオ" panose="020B0604030504040204" pitchFamily="50" charset="-128"/>
                          <a:ea typeface="メイリオ" panose="020B0604030504040204" pitchFamily="50" charset="-128"/>
                        </a:rPr>
                        <a:t>●断水区域　●通水見通し</a:t>
                      </a:r>
                      <a:r>
                        <a:rPr kumimoji="1" lang="en-US" altLang="ja-JP" sz="1600" b="0" dirty="0">
                          <a:solidFill>
                            <a:srgbClr val="002060"/>
                          </a:solidFill>
                          <a:latin typeface="メイリオ" panose="020B0604030504040204" pitchFamily="50" charset="-128"/>
                          <a:ea typeface="メイリオ" panose="020B0604030504040204" pitchFamily="50" charset="-128"/>
                        </a:rPr>
                        <a:t>(</a:t>
                      </a:r>
                      <a:r>
                        <a:rPr kumimoji="1" lang="ja-JP" altLang="en-US" sz="1600" b="0" dirty="0">
                          <a:solidFill>
                            <a:srgbClr val="002060"/>
                          </a:solidFill>
                          <a:latin typeface="メイリオ" panose="020B0604030504040204" pitchFamily="50" charset="-128"/>
                          <a:ea typeface="メイリオ" panose="020B0604030504040204" pitchFamily="50" charset="-128"/>
                        </a:rPr>
                        <a:t>復旧作業状況、地区ごとの通水予定時期等</a:t>
                      </a:r>
                      <a:r>
                        <a:rPr kumimoji="1" lang="en-US" altLang="ja-JP" sz="1600" b="0" dirty="0">
                          <a:solidFill>
                            <a:srgbClr val="002060"/>
                          </a:solidFill>
                          <a:latin typeface="メイリオ" panose="020B0604030504040204" pitchFamily="50" charset="-128"/>
                          <a:ea typeface="メイリオ" panose="020B0604030504040204" pitchFamily="50" charset="-128"/>
                        </a:rPr>
                        <a:t>)</a:t>
                      </a:r>
                      <a:endParaRPr kumimoji="1" lang="ja-JP" altLang="en-US" sz="1600" b="0" dirty="0">
                        <a:solidFill>
                          <a:srgbClr val="002060"/>
                        </a:solidFill>
                        <a:latin typeface="メイリオ" panose="020B0604030504040204" pitchFamily="50" charset="-128"/>
                        <a:ea typeface="メイリオ" panose="020B0604030504040204" pitchFamily="50" charset="-128"/>
                      </a:endParaRPr>
                    </a:p>
                    <a:p>
                      <a:r>
                        <a:rPr kumimoji="1" lang="ja-JP" altLang="en-US" sz="1600" b="0" dirty="0">
                          <a:solidFill>
                            <a:srgbClr val="002060"/>
                          </a:solidFill>
                          <a:latin typeface="メイリオ" panose="020B0604030504040204" pitchFamily="50" charset="-128"/>
                          <a:ea typeface="メイリオ" panose="020B0604030504040204" pitchFamily="50" charset="-128"/>
                        </a:rPr>
                        <a:t>●漏水等に関する情報提供の呼びかけ　●通水後の注意喚起</a:t>
                      </a:r>
                      <a:r>
                        <a:rPr kumimoji="1" lang="en-US" altLang="ja-JP" sz="1600" b="0" dirty="0">
                          <a:solidFill>
                            <a:srgbClr val="002060"/>
                          </a:solidFill>
                          <a:latin typeface="メイリオ" panose="020B0604030504040204" pitchFamily="50" charset="-128"/>
                          <a:ea typeface="メイリオ" panose="020B0604030504040204" pitchFamily="50" charset="-128"/>
                        </a:rPr>
                        <a:t>(</a:t>
                      </a:r>
                      <a:r>
                        <a:rPr kumimoji="1" lang="ja-JP" altLang="en-US" sz="1600" b="0" dirty="0">
                          <a:solidFill>
                            <a:srgbClr val="002060"/>
                          </a:solidFill>
                          <a:latin typeface="メイリオ" panose="020B0604030504040204" pitchFamily="50" charset="-128"/>
                          <a:ea typeface="メイリオ" panose="020B0604030504040204" pitchFamily="50" charset="-128"/>
                        </a:rPr>
                        <a:t>濁りに関する情報、</a:t>
                      </a:r>
                    </a:p>
                    <a:p>
                      <a:r>
                        <a:rPr kumimoji="1" lang="ja-JP" altLang="en-US" sz="1600" b="0" dirty="0">
                          <a:solidFill>
                            <a:srgbClr val="002060"/>
                          </a:solidFill>
                          <a:latin typeface="メイリオ" panose="020B0604030504040204" pitchFamily="50" charset="-128"/>
                          <a:ea typeface="メイリオ" panose="020B0604030504040204" pitchFamily="50" charset="-128"/>
                        </a:rPr>
                        <a:t>　飲用の適否等</a:t>
                      </a:r>
                      <a:r>
                        <a:rPr kumimoji="1" lang="en-US" altLang="ja-JP" sz="1600" b="0" dirty="0">
                          <a:solidFill>
                            <a:srgbClr val="002060"/>
                          </a:solidFill>
                          <a:latin typeface="メイリオ" panose="020B0604030504040204" pitchFamily="50" charset="-128"/>
                          <a:ea typeface="メイリオ" panose="020B0604030504040204" pitchFamily="50" charset="-128"/>
                        </a:rPr>
                        <a:t>)</a:t>
                      </a:r>
                      <a:r>
                        <a:rPr kumimoji="1" lang="ja-JP" altLang="en-US" sz="1600" b="0" dirty="0">
                          <a:solidFill>
                            <a:srgbClr val="002060"/>
                          </a:solidFill>
                          <a:latin typeface="メイリオ" panose="020B0604030504040204" pitchFamily="50" charset="-128"/>
                          <a:ea typeface="メイリオ" panose="020B0604030504040204" pitchFamily="50" charset="-128"/>
                        </a:rPr>
                        <a:t>　●苦情、要望の受付先</a:t>
                      </a:r>
                    </a:p>
                  </a:txBody>
                  <a:tcPr anchor="ctr">
                    <a:noFill/>
                  </a:tcPr>
                </a:tc>
                <a:extLst>
                  <a:ext uri="{0D108BD9-81ED-4DB2-BD59-A6C34878D82A}">
                    <a16:rowId xmlns:a16="http://schemas.microsoft.com/office/drawing/2014/main" val="2124618097"/>
                  </a:ext>
                </a:extLst>
              </a:tr>
              <a:tr h="370840">
                <a:tc>
                  <a:txBody>
                    <a:bodyP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方法</a:t>
                      </a:r>
                    </a:p>
                    <a:p>
                      <a:pPr algn="ctr"/>
                      <a:endParaRPr kumimoji="1" lang="ja-JP" altLang="en-US" b="1" dirty="0">
                        <a:solidFill>
                          <a:schemeClr val="bg1"/>
                        </a:solidFill>
                        <a:latin typeface="メイリオ" panose="020B0604030504040204" pitchFamily="50" charset="-128"/>
                        <a:ea typeface="メイリオ" panose="020B0604030504040204" pitchFamily="50" charset="-128"/>
                      </a:endParaRPr>
                    </a:p>
                    <a:p>
                      <a:pPr algn="ctr"/>
                      <a:r>
                        <a:rPr kumimoji="1" lang="ja-JP" altLang="en-US" b="1" dirty="0">
                          <a:solidFill>
                            <a:schemeClr val="bg1"/>
                          </a:solidFill>
                          <a:latin typeface="メイリオ" panose="020B0604030504040204" pitchFamily="50" charset="-128"/>
                          <a:ea typeface="メイリオ" panose="020B0604030504040204" pitchFamily="50" charset="-128"/>
                        </a:rPr>
                        <a:t>手段</a:t>
                      </a:r>
                    </a:p>
                  </a:txBody>
                  <a:tcPr anchor="ctr">
                    <a:solidFill>
                      <a:srgbClr val="002060"/>
                    </a:solidFill>
                  </a:tcPr>
                </a:tc>
                <a:tc>
                  <a:txBody>
                    <a:bodyPr/>
                    <a:lstStyle/>
                    <a:p>
                      <a:r>
                        <a:rPr kumimoji="1" lang="ja-JP" altLang="en-US" sz="1600" b="0" dirty="0">
                          <a:solidFill>
                            <a:srgbClr val="002060"/>
                          </a:solidFill>
                          <a:latin typeface="メイリオ" panose="020B0604030504040204" pitchFamily="50" charset="-128"/>
                          <a:ea typeface="メイリオ" panose="020B0604030504040204" pitchFamily="50" charset="-128"/>
                        </a:rPr>
                        <a:t>■広報班は、断水区域・通水見通し及び通水後の注意喚起等の情報を応急給水担当及</a:t>
                      </a:r>
                    </a:p>
                    <a:p>
                      <a:r>
                        <a:rPr kumimoji="1" lang="ja-JP" altLang="en-US" sz="1600" b="0" dirty="0">
                          <a:solidFill>
                            <a:srgbClr val="002060"/>
                          </a:solidFill>
                          <a:latin typeface="メイリオ" panose="020B0604030504040204" pitchFamily="50" charset="-128"/>
                          <a:ea typeface="メイリオ" panose="020B0604030504040204" pitchFamily="50" charset="-128"/>
                        </a:rPr>
                        <a:t>　</a:t>
                      </a:r>
                      <a:r>
                        <a:rPr kumimoji="1" lang="ja-JP" altLang="en-US" sz="1600" b="0" dirty="0" err="1">
                          <a:solidFill>
                            <a:srgbClr val="002060"/>
                          </a:solidFill>
                          <a:latin typeface="メイリオ" panose="020B0604030504040204" pitchFamily="50" charset="-128"/>
                          <a:ea typeface="メイリオ" panose="020B0604030504040204" pitchFamily="50" charset="-128"/>
                        </a:rPr>
                        <a:t>び</a:t>
                      </a:r>
                      <a:r>
                        <a:rPr kumimoji="1" lang="ja-JP" altLang="en-US" sz="1600" b="0" dirty="0">
                          <a:solidFill>
                            <a:srgbClr val="002060"/>
                          </a:solidFill>
                          <a:latin typeface="メイリオ" panose="020B0604030504040204" pitchFamily="50" charset="-128"/>
                          <a:ea typeface="メイリオ" panose="020B0604030504040204" pitchFamily="50" charset="-128"/>
                        </a:rPr>
                        <a:t>地区対策本部</a:t>
                      </a:r>
                      <a:r>
                        <a:rPr kumimoji="1" lang="en-US" altLang="ja-JP" sz="1600" b="0" dirty="0">
                          <a:solidFill>
                            <a:srgbClr val="002060"/>
                          </a:solidFill>
                          <a:latin typeface="メイリオ" panose="020B0604030504040204" pitchFamily="50" charset="-128"/>
                          <a:ea typeface="メイリオ" panose="020B0604030504040204" pitchFamily="50" charset="-128"/>
                        </a:rPr>
                        <a:t>(</a:t>
                      </a:r>
                      <a:r>
                        <a:rPr kumimoji="1" lang="ja-JP" altLang="en-US" sz="1600" b="0" dirty="0">
                          <a:solidFill>
                            <a:srgbClr val="002060"/>
                          </a:solidFill>
                          <a:latin typeface="メイリオ" panose="020B0604030504040204" pitchFamily="50" charset="-128"/>
                          <a:ea typeface="メイリオ" panose="020B0604030504040204" pitchFamily="50" charset="-128"/>
                        </a:rPr>
                        <a:t>出張所、公民館等</a:t>
                      </a:r>
                      <a:r>
                        <a:rPr kumimoji="1" lang="en-US" altLang="ja-JP" sz="1600" b="0" dirty="0">
                          <a:solidFill>
                            <a:srgbClr val="002060"/>
                          </a:solidFill>
                          <a:latin typeface="メイリオ" panose="020B0604030504040204" pitchFamily="50" charset="-128"/>
                          <a:ea typeface="メイリオ" panose="020B0604030504040204" pitchFamily="50" charset="-128"/>
                        </a:rPr>
                        <a:t>)</a:t>
                      </a:r>
                      <a:r>
                        <a:rPr kumimoji="1" lang="ja-JP" altLang="en-US" sz="1600" b="0" dirty="0">
                          <a:solidFill>
                            <a:srgbClr val="002060"/>
                          </a:solidFill>
                          <a:latin typeface="メイリオ" panose="020B0604030504040204" pitchFamily="50" charset="-128"/>
                          <a:ea typeface="メイリオ" panose="020B0604030504040204" pitchFamily="50" charset="-128"/>
                        </a:rPr>
                        <a:t>を通じて、避難所等における看板の掲示等に</a:t>
                      </a:r>
                      <a:r>
                        <a:rPr kumimoji="1" lang="ja-JP" altLang="en-US" sz="1600" b="0" dirty="0" err="1">
                          <a:solidFill>
                            <a:srgbClr val="002060"/>
                          </a:solidFill>
                          <a:latin typeface="メイリオ" panose="020B0604030504040204" pitchFamily="50" charset="-128"/>
                          <a:ea typeface="メイリオ" panose="020B0604030504040204" pitchFamily="50" charset="-128"/>
                        </a:rPr>
                        <a:t>よ</a:t>
                      </a:r>
                      <a:endParaRPr kumimoji="1" lang="ja-JP" altLang="en-US" sz="1600" b="0" dirty="0">
                        <a:solidFill>
                          <a:srgbClr val="002060"/>
                        </a:solidFill>
                        <a:latin typeface="メイリオ" panose="020B0604030504040204" pitchFamily="50" charset="-128"/>
                        <a:ea typeface="メイリオ" panose="020B0604030504040204" pitchFamily="50" charset="-128"/>
                      </a:endParaRPr>
                    </a:p>
                    <a:p>
                      <a:r>
                        <a:rPr kumimoji="1" lang="ja-JP" altLang="en-US" sz="1600" b="0" dirty="0">
                          <a:solidFill>
                            <a:srgbClr val="002060"/>
                          </a:solidFill>
                          <a:latin typeface="メイリオ" panose="020B0604030504040204" pitchFamily="50" charset="-128"/>
                          <a:ea typeface="メイリオ" panose="020B0604030504040204" pitchFamily="50" charset="-128"/>
                        </a:rPr>
                        <a:t>　</a:t>
                      </a:r>
                      <a:r>
                        <a:rPr kumimoji="1" lang="ja-JP" altLang="en-US" sz="1600" b="0" dirty="0" err="1">
                          <a:solidFill>
                            <a:srgbClr val="002060"/>
                          </a:solidFill>
                          <a:latin typeface="メイリオ" panose="020B0604030504040204" pitchFamily="50" charset="-128"/>
                          <a:ea typeface="メイリオ" panose="020B0604030504040204" pitchFamily="50" charset="-128"/>
                        </a:rPr>
                        <a:t>り</a:t>
                      </a:r>
                      <a:r>
                        <a:rPr kumimoji="1" lang="ja-JP" altLang="en-US" sz="1600" b="0" dirty="0">
                          <a:solidFill>
                            <a:srgbClr val="002060"/>
                          </a:solidFill>
                          <a:latin typeface="メイリオ" panose="020B0604030504040204" pitchFamily="50" charset="-128"/>
                          <a:ea typeface="メイリオ" panose="020B0604030504040204" pitchFamily="50" charset="-128"/>
                        </a:rPr>
                        <a:t>広報する</a:t>
                      </a:r>
                    </a:p>
                    <a:p>
                      <a:r>
                        <a:rPr kumimoji="1" lang="ja-JP" altLang="en-US" sz="1600" b="0" dirty="0">
                          <a:solidFill>
                            <a:srgbClr val="002060"/>
                          </a:solidFill>
                          <a:latin typeface="メイリオ" panose="020B0604030504040204" pitchFamily="50" charset="-128"/>
                          <a:ea typeface="メイリオ" panose="020B0604030504040204" pitchFamily="50" charset="-128"/>
                        </a:rPr>
                        <a:t>■応急復旧作業を実施する予定場所については、作業前日に広報車、立て看板等に</a:t>
                      </a:r>
                      <a:r>
                        <a:rPr kumimoji="1" lang="ja-JP" altLang="en-US" sz="1600" b="0" dirty="0" err="1">
                          <a:solidFill>
                            <a:srgbClr val="002060"/>
                          </a:solidFill>
                          <a:latin typeface="メイリオ" panose="020B0604030504040204" pitchFamily="50" charset="-128"/>
                          <a:ea typeface="メイリオ" panose="020B0604030504040204" pitchFamily="50" charset="-128"/>
                        </a:rPr>
                        <a:t>よ</a:t>
                      </a:r>
                      <a:endParaRPr kumimoji="1" lang="ja-JP" altLang="en-US" sz="1600" b="0" dirty="0">
                        <a:solidFill>
                          <a:srgbClr val="002060"/>
                        </a:solidFill>
                        <a:latin typeface="メイリオ" panose="020B0604030504040204" pitchFamily="50" charset="-128"/>
                        <a:ea typeface="メイリオ" panose="020B0604030504040204" pitchFamily="50" charset="-128"/>
                      </a:endParaRPr>
                    </a:p>
                    <a:p>
                      <a:r>
                        <a:rPr kumimoji="1" lang="ja-JP" altLang="en-US" sz="1600" b="0" dirty="0">
                          <a:solidFill>
                            <a:srgbClr val="002060"/>
                          </a:solidFill>
                          <a:latin typeface="メイリオ" panose="020B0604030504040204" pitchFamily="50" charset="-128"/>
                          <a:ea typeface="メイリオ" panose="020B0604030504040204" pitchFamily="50" charset="-128"/>
                        </a:rPr>
                        <a:t>　</a:t>
                      </a:r>
                      <a:r>
                        <a:rPr kumimoji="1" lang="ja-JP" altLang="en-US" sz="1600" b="0" dirty="0" err="1">
                          <a:solidFill>
                            <a:srgbClr val="002060"/>
                          </a:solidFill>
                          <a:latin typeface="メイリオ" panose="020B0604030504040204" pitchFamily="50" charset="-128"/>
                          <a:ea typeface="メイリオ" panose="020B0604030504040204" pitchFamily="50" charset="-128"/>
                        </a:rPr>
                        <a:t>り</a:t>
                      </a:r>
                      <a:r>
                        <a:rPr kumimoji="1" lang="ja-JP" altLang="en-US" sz="1600" b="0" dirty="0">
                          <a:solidFill>
                            <a:srgbClr val="002060"/>
                          </a:solidFill>
                          <a:latin typeface="メイリオ" panose="020B0604030504040204" pitchFamily="50" charset="-128"/>
                          <a:ea typeface="メイリオ" panose="020B0604030504040204" pitchFamily="50" charset="-128"/>
                        </a:rPr>
                        <a:t>工事予告を行い、路上駐車禁止などの協力を要請する</a:t>
                      </a:r>
                    </a:p>
                    <a:p>
                      <a:r>
                        <a:rPr kumimoji="1" lang="ja-JP" altLang="en-US" sz="1600" b="0" dirty="0">
                          <a:solidFill>
                            <a:srgbClr val="002060"/>
                          </a:solidFill>
                          <a:latin typeface="メイリオ" panose="020B0604030504040204" pitchFamily="50" charset="-128"/>
                          <a:ea typeface="メイリオ" panose="020B0604030504040204" pitchFamily="50" charset="-128"/>
                        </a:rPr>
                        <a:t>■通水作業が完了した際は、現場の応急復旧担当が付近の水道使用者に対して水道の</a:t>
                      </a:r>
                    </a:p>
                    <a:p>
                      <a:r>
                        <a:rPr kumimoji="1" lang="ja-JP" altLang="en-US" sz="1600" b="0" dirty="0">
                          <a:solidFill>
                            <a:srgbClr val="002060"/>
                          </a:solidFill>
                          <a:latin typeface="メイリオ" panose="020B0604030504040204" pitchFamily="50" charset="-128"/>
                          <a:ea typeface="メイリオ" panose="020B0604030504040204" pitchFamily="50" charset="-128"/>
                        </a:rPr>
                        <a:t>　使用が可能となったことを伝える。また、不在者に対しては「お知らせ票」を玄関、</a:t>
                      </a:r>
                    </a:p>
                    <a:p>
                      <a:r>
                        <a:rPr kumimoji="1" lang="ja-JP" altLang="en-US" sz="1600" b="0" dirty="0">
                          <a:solidFill>
                            <a:srgbClr val="002060"/>
                          </a:solidFill>
                          <a:latin typeface="メイリオ" panose="020B0604030504040204" pitchFamily="50" charset="-128"/>
                          <a:ea typeface="メイリオ" panose="020B0604030504040204" pitchFamily="50" charset="-128"/>
                        </a:rPr>
                        <a:t>　門扉等の見えやすい場所に掲示して通水が可能となったことを連絡する</a:t>
                      </a:r>
                    </a:p>
                  </a:txBody>
                  <a:tcPr anchor="ctr">
                    <a:noFill/>
                  </a:tcPr>
                </a:tc>
                <a:extLst>
                  <a:ext uri="{0D108BD9-81ED-4DB2-BD59-A6C34878D82A}">
                    <a16:rowId xmlns:a16="http://schemas.microsoft.com/office/drawing/2014/main" val="2262049829"/>
                  </a:ext>
                </a:extLst>
              </a:tr>
            </a:tbl>
          </a:graphicData>
        </a:graphic>
      </p:graphicFrame>
      <p:sp>
        <p:nvSpPr>
          <p:cNvPr id="8" name="Rectangle 2">
            <a:extLst>
              <a:ext uri="{FF2B5EF4-FFF2-40B4-BE49-F238E27FC236}">
                <a16:creationId xmlns:a16="http://schemas.microsoft.com/office/drawing/2014/main" id="{07B5D71C-E600-4233-BF8E-336FCC10CD37}"/>
              </a:ext>
            </a:extLst>
          </p:cNvPr>
          <p:cNvSpPr txBox="1">
            <a:spLocks noChangeArrowheads="1"/>
          </p:cNvSpPr>
          <p:nvPr/>
        </p:nvSpPr>
        <p:spPr bwMode="auto">
          <a:xfrm>
            <a:off x="7308304" y="0"/>
            <a:ext cx="1835696"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手引き </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P149</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a:t>
            </a:r>
            <a:r>
              <a:rPr lang="en-US" altLang="ja-JP" sz="1400" b="0" kern="0" dirty="0">
                <a:solidFill>
                  <a:schemeClr val="bg2">
                    <a:lumMod val="75000"/>
                  </a:schemeClr>
                </a:solidFill>
                <a:latin typeface="HGPｺﾞｼｯｸM" panose="020B0600000000000000" pitchFamily="50" charset="-128"/>
                <a:ea typeface="HGPｺﾞｼｯｸM" panose="020B0600000000000000" pitchFamily="50" charset="-128"/>
              </a:rPr>
              <a:t>150》</a:t>
            </a:r>
            <a:r>
              <a:rPr lang="ja-JP" altLang="en-US" sz="1400" b="0" kern="0" dirty="0">
                <a:solidFill>
                  <a:schemeClr val="bg2">
                    <a:lumMod val="75000"/>
                  </a:schemeClr>
                </a:solidFill>
                <a:latin typeface="HGPｺﾞｼｯｸM" panose="020B0600000000000000" pitchFamily="50" charset="-128"/>
                <a:ea typeface="HGPｺﾞｼｯｸM" panose="020B0600000000000000" pitchFamily="50" charset="-128"/>
              </a:rPr>
              <a:t>　</a:t>
            </a:r>
          </a:p>
        </p:txBody>
      </p:sp>
    </p:spTree>
    <p:extLst>
      <p:ext uri="{BB962C8B-B14F-4D97-AF65-F5344CB8AC3E}">
        <p14:creationId xmlns:p14="http://schemas.microsoft.com/office/powerpoint/2010/main" val="6840009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F3B5E99F-71BE-45CB-8882-F8DB504A2DA0}"/>
              </a:ext>
            </a:extLst>
          </p:cNvPr>
          <p:cNvSpPr>
            <a:spLocks noGrp="1"/>
          </p:cNvSpPr>
          <p:nvPr>
            <p:ph type="ftr" sz="quarter" idx="11"/>
          </p:nvPr>
        </p:nvSpPr>
        <p:spPr/>
        <p:txBody>
          <a:bodyPr/>
          <a:lstStyle/>
          <a:p>
            <a:r>
              <a:rPr kumimoji="1" lang="en-US" altLang="ja-JP"/>
              <a:t>JWWA</a:t>
            </a:r>
            <a:endParaRPr kumimoji="1" lang="ja-JP" altLang="en-US"/>
          </a:p>
        </p:txBody>
      </p:sp>
      <p:sp>
        <p:nvSpPr>
          <p:cNvPr id="3" name="スライド番号プレースホルダー 2">
            <a:extLst>
              <a:ext uri="{FF2B5EF4-FFF2-40B4-BE49-F238E27FC236}">
                <a16:creationId xmlns:a16="http://schemas.microsoft.com/office/drawing/2014/main" id="{A431B7C3-46C5-49C6-9B24-79B89283C206}"/>
              </a:ext>
            </a:extLst>
          </p:cNvPr>
          <p:cNvSpPr>
            <a:spLocks noGrp="1"/>
          </p:cNvSpPr>
          <p:nvPr>
            <p:ph type="sldNum" sz="quarter" idx="12"/>
          </p:nvPr>
        </p:nvSpPr>
        <p:spPr/>
        <p:txBody>
          <a:bodyPr/>
          <a:lstStyle/>
          <a:p>
            <a:fld id="{7FC7828D-73B8-479D-AA9B-98CD23FC2DAB}" type="slidenum">
              <a:rPr kumimoji="1" lang="ja-JP" altLang="en-US" smtClean="0"/>
              <a:pPr/>
              <a:t>73</a:t>
            </a:fld>
            <a:endParaRPr kumimoji="1" lang="ja-JP" altLang="en-US"/>
          </a:p>
        </p:txBody>
      </p:sp>
      <p:sp>
        <p:nvSpPr>
          <p:cNvPr id="6" name="正方形/長方形 5">
            <a:extLst>
              <a:ext uri="{FF2B5EF4-FFF2-40B4-BE49-F238E27FC236}">
                <a16:creationId xmlns:a16="http://schemas.microsoft.com/office/drawing/2014/main" id="{D0C660C2-B41C-4087-AE8F-CE3EBF9058B9}"/>
              </a:ext>
            </a:extLst>
          </p:cNvPr>
          <p:cNvSpPr/>
          <p:nvPr/>
        </p:nvSpPr>
        <p:spPr>
          <a:xfrm>
            <a:off x="228600" y="926401"/>
            <a:ext cx="8686800"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Ø"/>
            </a:pPr>
            <a:r>
              <a:rPr kumimoji="1" lang="ja-JP" altLang="en-US" sz="2300" dirty="0">
                <a:solidFill>
                  <a:srgbClr val="003366"/>
                </a:solidFill>
                <a:latin typeface="HG丸ｺﾞｼｯｸM-PRO" panose="020F0600000000000000" pitchFamily="50" charset="-128"/>
                <a:ea typeface="HG丸ｺﾞｼｯｸM-PRO" panose="020F0600000000000000" pitchFamily="50" charset="-128"/>
                <a:cs typeface="メイリオ" pitchFamily="50" charset="-128"/>
              </a:rPr>
              <a:t>デマへの対応の必要性</a:t>
            </a:r>
          </a:p>
          <a:p>
            <a:r>
              <a:rPr lang="ja-JP" altLang="en-US" sz="2300" dirty="0">
                <a:solidFill>
                  <a:srgbClr val="003366"/>
                </a:solidFill>
                <a:latin typeface="HG丸ｺﾞｼｯｸM-PRO" panose="020F0600000000000000" pitchFamily="50" charset="-128"/>
                <a:ea typeface="HG丸ｺﾞｼｯｸM-PRO" panose="020F0600000000000000" pitchFamily="50" charset="-128"/>
                <a:cs typeface="メイリオ" pitchFamily="50" charset="-128"/>
              </a:rPr>
              <a:t>　</a:t>
            </a:r>
            <a:r>
              <a:rPr lang="ja-JP" altLang="en-US" sz="2200" dirty="0">
                <a:solidFill>
                  <a:srgbClr val="003366"/>
                </a:solidFill>
                <a:latin typeface="HG丸ｺﾞｼｯｸM-PRO" panose="020F0600000000000000" pitchFamily="50" charset="-128"/>
                <a:ea typeface="HG丸ｺﾞｼｯｸM-PRO" panose="020F0600000000000000" pitchFamily="50" charset="-128"/>
                <a:cs typeface="メイリオ" pitchFamily="50" charset="-128"/>
              </a:rPr>
              <a:t>デマによる混乱は、住民が正しい情報を得ることができない時に</a:t>
            </a:r>
          </a:p>
          <a:p>
            <a:r>
              <a:rPr lang="ja-JP" altLang="en-US" sz="2200" dirty="0">
                <a:solidFill>
                  <a:srgbClr val="003366"/>
                </a:solidFill>
                <a:latin typeface="HG丸ｺﾞｼｯｸM-PRO" panose="020F0600000000000000" pitchFamily="50" charset="-128"/>
                <a:ea typeface="HG丸ｺﾞｼｯｸM-PRO" panose="020F0600000000000000" pitchFamily="50" charset="-128"/>
                <a:cs typeface="メイリオ" pitchFamily="50" charset="-128"/>
              </a:rPr>
              <a:t>　生じる場合が多い。そのため災害発生時には、住民等への情報の</a:t>
            </a:r>
          </a:p>
          <a:p>
            <a:r>
              <a:rPr lang="ja-JP" altLang="en-US" sz="2200" dirty="0">
                <a:solidFill>
                  <a:srgbClr val="003366"/>
                </a:solidFill>
                <a:latin typeface="HG丸ｺﾞｼｯｸM-PRO" panose="020F0600000000000000" pitchFamily="50" charset="-128"/>
                <a:ea typeface="HG丸ｺﾞｼｯｸM-PRO" panose="020F0600000000000000" pitchFamily="50" charset="-128"/>
                <a:cs typeface="メイリオ" pitchFamily="50" charset="-128"/>
              </a:rPr>
              <a:t>　発信方法を明確にするとともに、正確かつ迅速な情報を都度提供</a:t>
            </a:r>
          </a:p>
          <a:p>
            <a:r>
              <a:rPr lang="ja-JP" altLang="en-US" sz="2200" dirty="0">
                <a:solidFill>
                  <a:srgbClr val="003366"/>
                </a:solidFill>
                <a:latin typeface="HG丸ｺﾞｼｯｸM-PRO" panose="020F0600000000000000" pitchFamily="50" charset="-128"/>
                <a:ea typeface="HG丸ｺﾞｼｯｸM-PRO" panose="020F0600000000000000" pitchFamily="50" charset="-128"/>
                <a:cs typeface="メイリオ" pitchFamily="50" charset="-128"/>
              </a:rPr>
              <a:t>　することが必要</a:t>
            </a:r>
            <a:endParaRPr kumimoji="1" lang="ja-JP" altLang="en-US" sz="2200" dirty="0">
              <a:solidFill>
                <a:srgbClr val="003366"/>
              </a:solidFill>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7" name="正方形/長方形 6">
            <a:extLst>
              <a:ext uri="{FF2B5EF4-FFF2-40B4-BE49-F238E27FC236}">
                <a16:creationId xmlns:a16="http://schemas.microsoft.com/office/drawing/2014/main" id="{6CDEDB1E-7B26-43F1-889C-F393CE06D502}"/>
              </a:ext>
            </a:extLst>
          </p:cNvPr>
          <p:cNvSpPr/>
          <p:nvPr/>
        </p:nvSpPr>
        <p:spPr>
          <a:xfrm>
            <a:off x="228600" y="2868657"/>
            <a:ext cx="8686800" cy="1531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Ø"/>
            </a:pPr>
            <a:r>
              <a:rPr kumimoji="1" lang="ja-JP" altLang="en-US" sz="2300" dirty="0">
                <a:solidFill>
                  <a:srgbClr val="003366"/>
                </a:solidFill>
                <a:latin typeface="HG丸ｺﾞｼｯｸM-PRO" panose="020F0600000000000000" pitchFamily="50" charset="-128"/>
                <a:ea typeface="HG丸ｺﾞｼｯｸM-PRO" panose="020F0600000000000000" pitchFamily="50" charset="-128"/>
                <a:cs typeface="メイリオ" pitchFamily="50" charset="-128"/>
              </a:rPr>
              <a:t>デマの確認・情報共有</a:t>
            </a:r>
          </a:p>
          <a:p>
            <a:r>
              <a:rPr lang="ja-JP" altLang="en-US" sz="2300" dirty="0">
                <a:solidFill>
                  <a:srgbClr val="003366"/>
                </a:solidFill>
                <a:latin typeface="HG丸ｺﾞｼｯｸM-PRO" panose="020F0600000000000000" pitchFamily="50" charset="-128"/>
                <a:ea typeface="HG丸ｺﾞｼｯｸM-PRO" panose="020F0600000000000000" pitchFamily="50" charset="-128"/>
                <a:cs typeface="メイリオ" pitchFamily="50" charset="-128"/>
              </a:rPr>
              <a:t>　</a:t>
            </a:r>
            <a:r>
              <a:rPr lang="ja-JP" altLang="en-US" sz="2200" dirty="0">
                <a:solidFill>
                  <a:srgbClr val="003366"/>
                </a:solidFill>
                <a:latin typeface="HG丸ｺﾞｼｯｸM-PRO" panose="020F0600000000000000" pitchFamily="50" charset="-128"/>
                <a:ea typeface="HG丸ｺﾞｼｯｸM-PRO" panose="020F0600000000000000" pitchFamily="50" charset="-128"/>
                <a:cs typeface="メイリオ" pitchFamily="50" charset="-128"/>
              </a:rPr>
              <a:t>住民からの問合せ等によりデマに関する情報を確認した際には、</a:t>
            </a:r>
          </a:p>
          <a:p>
            <a:r>
              <a:rPr lang="ja-JP" altLang="en-US" sz="2200" dirty="0">
                <a:solidFill>
                  <a:srgbClr val="003366"/>
                </a:solidFill>
                <a:latin typeface="HG丸ｺﾞｼｯｸM-PRO" panose="020F0600000000000000" pitchFamily="50" charset="-128"/>
                <a:ea typeface="HG丸ｺﾞｼｯｸM-PRO" panose="020F0600000000000000" pitchFamily="50" charset="-128"/>
                <a:cs typeface="メイリオ" pitchFamily="50" charset="-128"/>
              </a:rPr>
              <a:t>　「いつ・どこで・どのようにして」情報が入ったかを情報提供者</a:t>
            </a:r>
          </a:p>
          <a:p>
            <a:r>
              <a:rPr lang="ja-JP" altLang="en-US" sz="2200" dirty="0">
                <a:solidFill>
                  <a:srgbClr val="003366"/>
                </a:solidFill>
                <a:latin typeface="HG丸ｺﾞｼｯｸM-PRO" panose="020F0600000000000000" pitchFamily="50" charset="-128"/>
                <a:ea typeface="HG丸ｺﾞｼｯｸM-PRO" panose="020F0600000000000000" pitchFamily="50" charset="-128"/>
                <a:cs typeface="メイリオ" pitchFamily="50" charset="-128"/>
              </a:rPr>
              <a:t>　に聞き取る。当該情報は速やかに関係部署に情報共有を図る</a:t>
            </a:r>
            <a:endParaRPr kumimoji="1" lang="ja-JP" altLang="en-US" sz="2200" dirty="0">
              <a:solidFill>
                <a:srgbClr val="003366"/>
              </a:solidFill>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8" name="正方形/長方形 7">
            <a:extLst>
              <a:ext uri="{FF2B5EF4-FFF2-40B4-BE49-F238E27FC236}">
                <a16:creationId xmlns:a16="http://schemas.microsoft.com/office/drawing/2014/main" id="{61B9F5C5-7317-4F0D-BEB3-555DDC0FAF01}"/>
              </a:ext>
            </a:extLst>
          </p:cNvPr>
          <p:cNvSpPr/>
          <p:nvPr/>
        </p:nvSpPr>
        <p:spPr>
          <a:xfrm>
            <a:off x="228600" y="4644012"/>
            <a:ext cx="8686800" cy="1531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Ø"/>
            </a:pPr>
            <a:r>
              <a:rPr kumimoji="1" lang="ja-JP" altLang="en-US" sz="2300" dirty="0">
                <a:solidFill>
                  <a:srgbClr val="003366"/>
                </a:solidFill>
                <a:latin typeface="HG丸ｺﾞｼｯｸM-PRO" panose="020F0600000000000000" pitchFamily="50" charset="-128"/>
                <a:ea typeface="HG丸ｺﾞｼｯｸM-PRO" panose="020F0600000000000000" pitchFamily="50" charset="-128"/>
                <a:cs typeface="メイリオ" pitchFamily="50" charset="-128"/>
              </a:rPr>
              <a:t>デマ拡散時の広報</a:t>
            </a:r>
          </a:p>
          <a:p>
            <a:r>
              <a:rPr lang="ja-JP" altLang="en-US" sz="2300" dirty="0">
                <a:solidFill>
                  <a:srgbClr val="003366"/>
                </a:solidFill>
                <a:latin typeface="HG丸ｺﾞｼｯｸM-PRO" panose="020F0600000000000000" pitchFamily="50" charset="-128"/>
                <a:ea typeface="HG丸ｺﾞｼｯｸM-PRO" panose="020F0600000000000000" pitchFamily="50" charset="-128"/>
                <a:cs typeface="メイリオ" pitchFamily="50" charset="-128"/>
              </a:rPr>
              <a:t>　</a:t>
            </a:r>
            <a:r>
              <a:rPr lang="ja-JP" altLang="en-US" sz="2200" dirty="0">
                <a:solidFill>
                  <a:srgbClr val="003366"/>
                </a:solidFill>
                <a:latin typeface="HG丸ｺﾞｼｯｸM-PRO" panose="020F0600000000000000" pitchFamily="50" charset="-128"/>
                <a:ea typeface="HG丸ｺﾞｼｯｸM-PRO" panose="020F0600000000000000" pitchFamily="50" charset="-128"/>
                <a:cs typeface="メイリオ" pitchFamily="50" charset="-128"/>
              </a:rPr>
              <a:t>ホームページや報道機関への情報提供、公式ＳＮＳアカウント、</a:t>
            </a:r>
          </a:p>
          <a:p>
            <a:r>
              <a:rPr lang="ja-JP" altLang="en-US" sz="2200" dirty="0">
                <a:solidFill>
                  <a:srgbClr val="003366"/>
                </a:solidFill>
                <a:latin typeface="HG丸ｺﾞｼｯｸM-PRO" panose="020F0600000000000000" pitchFamily="50" charset="-128"/>
                <a:ea typeface="HG丸ｺﾞｼｯｸM-PRO" panose="020F0600000000000000" pitchFamily="50" charset="-128"/>
                <a:cs typeface="メイリオ" pitchFamily="50" charset="-128"/>
              </a:rPr>
              <a:t>　広報車、防災無線等の活用により幅広く住民に対して注意喚起の</a:t>
            </a:r>
          </a:p>
          <a:p>
            <a:r>
              <a:rPr lang="ja-JP" altLang="en-US" sz="2200" dirty="0">
                <a:solidFill>
                  <a:srgbClr val="003366"/>
                </a:solidFill>
                <a:latin typeface="HG丸ｺﾞｼｯｸM-PRO" panose="020F0600000000000000" pitchFamily="50" charset="-128"/>
                <a:ea typeface="HG丸ｺﾞｼｯｸM-PRO" panose="020F0600000000000000" pitchFamily="50" charset="-128"/>
                <a:cs typeface="メイリオ" pitchFamily="50" charset="-128"/>
              </a:rPr>
              <a:t>　情報提供を行うとともに、正しい情報を確認するよう呼びかける</a:t>
            </a:r>
            <a:endParaRPr kumimoji="1" lang="ja-JP" altLang="en-US" sz="2200" dirty="0">
              <a:solidFill>
                <a:srgbClr val="003366"/>
              </a:solidFill>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9" name="Rectangle 2">
            <a:extLst>
              <a:ext uri="{FF2B5EF4-FFF2-40B4-BE49-F238E27FC236}">
                <a16:creationId xmlns:a16="http://schemas.microsoft.com/office/drawing/2014/main" id="{8209C1AB-A4E0-441D-817D-F9B21FEE8A98}"/>
              </a:ext>
            </a:extLst>
          </p:cNvPr>
          <p:cNvSpPr txBox="1">
            <a:spLocks noChangeArrowheads="1"/>
          </p:cNvSpPr>
          <p:nvPr/>
        </p:nvSpPr>
        <p:spPr bwMode="auto">
          <a:xfrm>
            <a:off x="7596188" y="0"/>
            <a:ext cx="15478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defRPr/>
            </a:pPr>
            <a:r>
              <a:rPr lang="en-US" altLang="ja-JP" sz="1400" b="1" kern="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b="1" kern="0" dirty="0">
                <a:solidFill>
                  <a:schemeClr val="bg2">
                    <a:lumMod val="75000"/>
                  </a:schemeClr>
                </a:solidFill>
                <a:latin typeface="HGPｺﾞｼｯｸM" panose="020B0600000000000000" pitchFamily="50" charset="-128"/>
                <a:ea typeface="HGPｺﾞｼｯｸM" panose="020B0600000000000000" pitchFamily="50" charset="-128"/>
              </a:rPr>
              <a:t>手引き </a:t>
            </a:r>
            <a:r>
              <a:rPr lang="en-US" altLang="ja-JP" sz="1400" b="1" kern="0" dirty="0">
                <a:solidFill>
                  <a:schemeClr val="bg2">
                    <a:lumMod val="75000"/>
                  </a:schemeClr>
                </a:solidFill>
                <a:latin typeface="HGPｺﾞｼｯｸM" panose="020B0600000000000000" pitchFamily="50" charset="-128"/>
                <a:ea typeface="HGPｺﾞｼｯｸM" panose="020B0600000000000000" pitchFamily="50" charset="-128"/>
              </a:rPr>
              <a:t>P152》</a:t>
            </a:r>
            <a:r>
              <a:rPr lang="ja-JP" altLang="en-US" sz="1400" b="1" kern="0" dirty="0">
                <a:solidFill>
                  <a:schemeClr val="bg2">
                    <a:lumMod val="75000"/>
                  </a:schemeClr>
                </a:solidFill>
                <a:latin typeface="HGPｺﾞｼｯｸM" panose="020B0600000000000000" pitchFamily="50" charset="-128"/>
                <a:ea typeface="HGPｺﾞｼｯｸM" panose="020B0600000000000000" pitchFamily="50" charset="-128"/>
              </a:rPr>
              <a:t>　</a:t>
            </a:r>
          </a:p>
        </p:txBody>
      </p:sp>
    </p:spTree>
    <p:extLst>
      <p:ext uri="{BB962C8B-B14F-4D97-AF65-F5344CB8AC3E}">
        <p14:creationId xmlns:p14="http://schemas.microsoft.com/office/powerpoint/2010/main" val="21733092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F3B5E99F-71BE-45CB-8882-F8DB504A2DA0}"/>
              </a:ext>
            </a:extLst>
          </p:cNvPr>
          <p:cNvSpPr>
            <a:spLocks noGrp="1"/>
          </p:cNvSpPr>
          <p:nvPr>
            <p:ph type="ftr" sz="quarter" idx="11"/>
          </p:nvPr>
        </p:nvSpPr>
        <p:spPr>
          <a:xfrm>
            <a:off x="3028950" y="6584161"/>
            <a:ext cx="3086100" cy="365125"/>
          </a:xfrm>
        </p:spPr>
        <p:txBody>
          <a:bodyPr/>
          <a:lstStyle/>
          <a:p>
            <a:r>
              <a:rPr kumimoji="1" lang="en-US" altLang="ja-JP" dirty="0"/>
              <a:t>JWWA</a:t>
            </a:r>
            <a:endParaRPr kumimoji="1" lang="ja-JP" altLang="en-US" dirty="0"/>
          </a:p>
        </p:txBody>
      </p:sp>
      <p:sp>
        <p:nvSpPr>
          <p:cNvPr id="3" name="スライド番号プレースホルダー 2">
            <a:extLst>
              <a:ext uri="{FF2B5EF4-FFF2-40B4-BE49-F238E27FC236}">
                <a16:creationId xmlns:a16="http://schemas.microsoft.com/office/drawing/2014/main" id="{A431B7C3-46C5-49C6-9B24-79B89283C206}"/>
              </a:ext>
            </a:extLst>
          </p:cNvPr>
          <p:cNvSpPr>
            <a:spLocks noGrp="1"/>
          </p:cNvSpPr>
          <p:nvPr>
            <p:ph type="sldNum" sz="quarter" idx="12"/>
          </p:nvPr>
        </p:nvSpPr>
        <p:spPr>
          <a:xfrm>
            <a:off x="6542173" y="6793768"/>
            <a:ext cx="2057400" cy="365125"/>
          </a:xfrm>
        </p:spPr>
        <p:txBody>
          <a:bodyPr/>
          <a:lstStyle/>
          <a:p>
            <a:fld id="{7FC7828D-73B8-479D-AA9B-98CD23FC2DAB}" type="slidenum">
              <a:rPr kumimoji="1" lang="ja-JP" altLang="en-US" smtClean="0"/>
              <a:pPr/>
              <a:t>74</a:t>
            </a:fld>
            <a:endParaRPr kumimoji="1" lang="ja-JP" altLang="en-US"/>
          </a:p>
        </p:txBody>
      </p:sp>
      <p:sp>
        <p:nvSpPr>
          <p:cNvPr id="10" name="正方形/長方形 9">
            <a:extLst>
              <a:ext uri="{FF2B5EF4-FFF2-40B4-BE49-F238E27FC236}">
                <a16:creationId xmlns:a16="http://schemas.microsoft.com/office/drawing/2014/main" id="{87D8A413-4914-4031-9E0C-1C8CD7A2D9F3}"/>
              </a:ext>
            </a:extLst>
          </p:cNvPr>
          <p:cNvSpPr/>
          <p:nvPr/>
        </p:nvSpPr>
        <p:spPr>
          <a:xfrm>
            <a:off x="161762" y="750404"/>
            <a:ext cx="8820472" cy="2452234"/>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400" b="1" u="sng" dirty="0">
                <a:solidFill>
                  <a:srgbClr val="003366"/>
                </a:solidFill>
                <a:latin typeface="HG丸ｺﾞｼｯｸM-PRO" panose="020F0600000000000000" pitchFamily="50" charset="-128"/>
                <a:ea typeface="HG丸ｺﾞｼｯｸM-PRO" panose="020F0600000000000000" pitchFamily="50" charset="-128"/>
                <a:cs typeface="メイリオ" pitchFamily="50" charset="-128"/>
              </a:rPr>
              <a:t>平常時に行っていただきたいこと</a:t>
            </a:r>
            <a:endParaRPr kumimoji="1" lang="en-US" altLang="ja-JP" sz="2400" b="1" u="sng" dirty="0">
              <a:solidFill>
                <a:srgbClr val="003366"/>
              </a:solidFill>
              <a:latin typeface="HG丸ｺﾞｼｯｸM-PRO" panose="020F0600000000000000" pitchFamily="50" charset="-128"/>
              <a:ea typeface="HG丸ｺﾞｼｯｸM-PRO" panose="020F0600000000000000" pitchFamily="50" charset="-128"/>
              <a:cs typeface="メイリオ" pitchFamily="50" charset="-128"/>
            </a:endParaRPr>
          </a:p>
          <a:p>
            <a:r>
              <a:rPr kumimoji="1" lang="ja-JP" altLang="en-US" sz="2400" b="1" dirty="0">
                <a:solidFill>
                  <a:srgbClr val="003366"/>
                </a:solidFill>
                <a:latin typeface="HG丸ｺﾞｼｯｸM-PRO" panose="020F0600000000000000" pitchFamily="50" charset="-128"/>
                <a:ea typeface="HG丸ｺﾞｼｯｸM-PRO" panose="020F0600000000000000" pitchFamily="50" charset="-128"/>
                <a:cs typeface="メイリオ" pitchFamily="50" charset="-128"/>
              </a:rPr>
              <a:t>（水道事業体）</a:t>
            </a:r>
            <a:endParaRPr kumimoji="1" lang="en-US" altLang="ja-JP" sz="2400" b="1" dirty="0">
              <a:solidFill>
                <a:srgbClr val="003366"/>
              </a:solidFill>
              <a:latin typeface="HG丸ｺﾞｼｯｸM-PRO" panose="020F0600000000000000" pitchFamily="50" charset="-128"/>
              <a:ea typeface="HG丸ｺﾞｼｯｸM-PRO" panose="020F0600000000000000" pitchFamily="50" charset="-128"/>
              <a:cs typeface="メイリオ" pitchFamily="50" charset="-128"/>
            </a:endParaRPr>
          </a:p>
          <a:p>
            <a:r>
              <a:rPr kumimoji="1" lang="ja-JP" altLang="en-US" sz="2400" dirty="0">
                <a:solidFill>
                  <a:srgbClr val="003366"/>
                </a:solidFill>
                <a:latin typeface="HG丸ｺﾞｼｯｸM-PRO" panose="020F0600000000000000" pitchFamily="50" charset="-128"/>
                <a:ea typeface="HG丸ｺﾞｼｯｸM-PRO" panose="020F0600000000000000" pitchFamily="50" charset="-128"/>
                <a:cs typeface="メイリオ" pitchFamily="50" charset="-128"/>
              </a:rPr>
              <a:t>　応急給水・復旧マニュアル、</a:t>
            </a:r>
            <a:r>
              <a:rPr kumimoji="1" lang="ja-JP" altLang="en-US" sz="2400">
                <a:solidFill>
                  <a:srgbClr val="003366"/>
                </a:solidFill>
                <a:latin typeface="HG丸ｺﾞｼｯｸM-PRO" panose="020F0600000000000000" pitchFamily="50" charset="-128"/>
                <a:ea typeface="HG丸ｺﾞｼｯｸM-PRO" panose="020F0600000000000000" pitchFamily="50" charset="-128"/>
                <a:cs typeface="メイリオ" pitchFamily="50" charset="-128"/>
              </a:rPr>
              <a:t>受援マニュアル等の</a:t>
            </a:r>
            <a:r>
              <a:rPr kumimoji="1" lang="ja-JP" altLang="en-US" sz="2400" dirty="0">
                <a:solidFill>
                  <a:srgbClr val="003366"/>
                </a:solidFill>
                <a:latin typeface="HG丸ｺﾞｼｯｸM-PRO" panose="020F0600000000000000" pitchFamily="50" charset="-128"/>
                <a:ea typeface="HG丸ｺﾞｼｯｸM-PRO" panose="020F0600000000000000" pitchFamily="50" charset="-128"/>
                <a:cs typeface="メイリオ" pitchFamily="50" charset="-128"/>
              </a:rPr>
              <a:t>整備</a:t>
            </a:r>
            <a:endParaRPr kumimoji="1" lang="en-US" altLang="ja-JP" sz="2400" dirty="0">
              <a:solidFill>
                <a:srgbClr val="003366"/>
              </a:solidFill>
              <a:latin typeface="HG丸ｺﾞｼｯｸM-PRO" panose="020F0600000000000000" pitchFamily="50" charset="-128"/>
              <a:ea typeface="HG丸ｺﾞｼｯｸM-PRO" panose="020F0600000000000000" pitchFamily="50" charset="-128"/>
              <a:cs typeface="メイリオ" pitchFamily="50" charset="-128"/>
            </a:endParaRPr>
          </a:p>
          <a:p>
            <a:endParaRPr kumimoji="1" lang="en-US" altLang="ja-JP" sz="2400" dirty="0">
              <a:solidFill>
                <a:srgbClr val="003366"/>
              </a:solidFill>
              <a:latin typeface="HG丸ｺﾞｼｯｸM-PRO" panose="020F0600000000000000" pitchFamily="50" charset="-128"/>
              <a:ea typeface="HG丸ｺﾞｼｯｸM-PRO" panose="020F0600000000000000" pitchFamily="50" charset="-128"/>
              <a:cs typeface="メイリオ" pitchFamily="50" charset="-128"/>
            </a:endParaRPr>
          </a:p>
          <a:p>
            <a:r>
              <a:rPr kumimoji="1" lang="ja-JP" altLang="en-US" sz="2400" b="1" dirty="0">
                <a:solidFill>
                  <a:srgbClr val="003366"/>
                </a:solidFill>
                <a:latin typeface="HG丸ｺﾞｼｯｸM-PRO" panose="020F0600000000000000" pitchFamily="50" charset="-128"/>
                <a:ea typeface="HG丸ｺﾞｼｯｸM-PRO" panose="020F0600000000000000" pitchFamily="50" charset="-128"/>
                <a:cs typeface="メイリオ" pitchFamily="50" charset="-128"/>
              </a:rPr>
              <a:t>（都府県支部長等内の水道事業体）</a:t>
            </a:r>
            <a:endParaRPr kumimoji="1" lang="en-US" altLang="ja-JP" sz="2400" b="1" dirty="0">
              <a:solidFill>
                <a:srgbClr val="003366"/>
              </a:solidFill>
              <a:latin typeface="HG丸ｺﾞｼｯｸM-PRO" panose="020F0600000000000000" pitchFamily="50" charset="-128"/>
              <a:ea typeface="HG丸ｺﾞｼｯｸM-PRO" panose="020F0600000000000000" pitchFamily="50" charset="-128"/>
              <a:cs typeface="メイリオ" pitchFamily="50" charset="-128"/>
            </a:endParaRPr>
          </a:p>
          <a:p>
            <a:r>
              <a:rPr kumimoji="1" lang="ja-JP" altLang="en-US" sz="2400" dirty="0">
                <a:solidFill>
                  <a:srgbClr val="003366"/>
                </a:solidFill>
                <a:latin typeface="HG丸ｺﾞｼｯｸM-PRO" panose="020F0600000000000000" pitchFamily="50" charset="-128"/>
                <a:ea typeface="HG丸ｺﾞｼｯｸM-PRO" panose="020F0600000000000000" pitchFamily="50" charset="-128"/>
                <a:cs typeface="メイリオ" pitchFamily="50" charset="-128"/>
              </a:rPr>
              <a:t>　連絡体制の整備・確認</a:t>
            </a:r>
            <a:endParaRPr kumimoji="1" lang="en-US" altLang="ja-JP" sz="2400" dirty="0">
              <a:solidFill>
                <a:srgbClr val="003366"/>
              </a:solidFill>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14" name="正方形/長方形 13">
            <a:extLst>
              <a:ext uri="{FF2B5EF4-FFF2-40B4-BE49-F238E27FC236}">
                <a16:creationId xmlns:a16="http://schemas.microsoft.com/office/drawing/2014/main" id="{BA15FC4F-F1AE-475D-B7A5-62EE0C7E405D}"/>
              </a:ext>
            </a:extLst>
          </p:cNvPr>
          <p:cNvSpPr/>
          <p:nvPr/>
        </p:nvSpPr>
        <p:spPr>
          <a:xfrm>
            <a:off x="-569777" y="29162"/>
            <a:ext cx="10283551" cy="576064"/>
          </a:xfrm>
          <a:prstGeom prst="rect">
            <a:avLst/>
          </a:prstGeom>
          <a:solidFill>
            <a:schemeClr val="accent6">
              <a:lumMod val="60000"/>
              <a:lumOff val="4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800" b="1" dirty="0">
                <a:solidFill>
                  <a:schemeClr val="bg1"/>
                </a:solidFill>
                <a:latin typeface="HG丸ｺﾞｼｯｸM-PRO" panose="020F0600000000000000" pitchFamily="50" charset="-128"/>
                <a:ea typeface="HG丸ｺﾞｼｯｸM-PRO" panose="020F0600000000000000" pitchFamily="50" charset="-128"/>
                <a:cs typeface="メイリオ" pitchFamily="50" charset="-128"/>
              </a:rPr>
              <a:t>迅速かつ円滑な相互応援活動の実施のために</a:t>
            </a:r>
            <a:r>
              <a:rPr kumimoji="1" lang="en-US" altLang="ja-JP" sz="2800" b="1" dirty="0">
                <a:solidFill>
                  <a:schemeClr val="bg1"/>
                </a:solidFill>
                <a:latin typeface="HG丸ｺﾞｼｯｸM-PRO" panose="020F0600000000000000" pitchFamily="50" charset="-128"/>
                <a:ea typeface="HG丸ｺﾞｼｯｸM-PRO" panose="020F0600000000000000" pitchFamily="50" charset="-128"/>
                <a:cs typeface="メイリオ" pitchFamily="50" charset="-128"/>
              </a:rPr>
              <a:t>…</a:t>
            </a:r>
            <a:endParaRPr kumimoji="1" lang="ja-JP" altLang="en-US" sz="2800" b="1" dirty="0">
              <a:solidFill>
                <a:schemeClr val="bg1"/>
              </a:solidFill>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15" name="正方形/長方形 14">
            <a:extLst>
              <a:ext uri="{FF2B5EF4-FFF2-40B4-BE49-F238E27FC236}">
                <a16:creationId xmlns:a16="http://schemas.microsoft.com/office/drawing/2014/main" id="{B7FE901D-0D8F-4C51-9ED2-DC116F8072D5}"/>
              </a:ext>
            </a:extLst>
          </p:cNvPr>
          <p:cNvSpPr/>
          <p:nvPr/>
        </p:nvSpPr>
        <p:spPr>
          <a:xfrm>
            <a:off x="161762" y="3335361"/>
            <a:ext cx="8820472" cy="3268477"/>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400" b="1" u="sng" dirty="0">
                <a:solidFill>
                  <a:srgbClr val="FF0066"/>
                </a:solidFill>
                <a:latin typeface="HG丸ｺﾞｼｯｸM-PRO" panose="020F0600000000000000" pitchFamily="50" charset="-128"/>
                <a:ea typeface="HG丸ｺﾞｼｯｸM-PRO" panose="020F0600000000000000" pitchFamily="50" charset="-128"/>
                <a:cs typeface="メイリオ" pitchFamily="50" charset="-128"/>
              </a:rPr>
              <a:t>災害時に行っていただきたいこと</a:t>
            </a:r>
            <a:endParaRPr kumimoji="1" lang="en-US" altLang="ja-JP" sz="2400" b="1" u="sng" dirty="0">
              <a:solidFill>
                <a:srgbClr val="FF0066"/>
              </a:solidFill>
              <a:latin typeface="HG丸ｺﾞｼｯｸM-PRO" panose="020F0600000000000000" pitchFamily="50" charset="-128"/>
              <a:ea typeface="HG丸ｺﾞｼｯｸM-PRO" panose="020F0600000000000000" pitchFamily="50" charset="-128"/>
              <a:cs typeface="メイリオ" pitchFamily="50" charset="-128"/>
            </a:endParaRPr>
          </a:p>
          <a:p>
            <a:r>
              <a:rPr kumimoji="1" lang="ja-JP" altLang="en-US" sz="2400" b="1" dirty="0">
                <a:solidFill>
                  <a:srgbClr val="FF0066"/>
                </a:solidFill>
                <a:latin typeface="HG丸ｺﾞｼｯｸM-PRO" panose="020F0600000000000000" pitchFamily="50" charset="-128"/>
                <a:ea typeface="HG丸ｺﾞｼｯｸM-PRO" panose="020F0600000000000000" pitchFamily="50" charset="-128"/>
                <a:cs typeface="メイリオ" pitchFamily="50" charset="-128"/>
              </a:rPr>
              <a:t>（被災水道事業体）</a:t>
            </a:r>
            <a:endParaRPr kumimoji="1" lang="en-US" altLang="ja-JP" sz="2400" b="1" dirty="0">
              <a:solidFill>
                <a:srgbClr val="FF0066"/>
              </a:solidFill>
              <a:latin typeface="HG丸ｺﾞｼｯｸM-PRO" panose="020F0600000000000000" pitchFamily="50" charset="-128"/>
              <a:ea typeface="HG丸ｺﾞｼｯｸM-PRO" panose="020F0600000000000000" pitchFamily="50" charset="-128"/>
              <a:cs typeface="メイリオ" pitchFamily="50" charset="-128"/>
            </a:endParaRPr>
          </a:p>
          <a:p>
            <a:r>
              <a:rPr kumimoji="1" lang="ja-JP" altLang="en-US" sz="2400" dirty="0">
                <a:solidFill>
                  <a:srgbClr val="FF0066"/>
                </a:solidFill>
                <a:latin typeface="HG丸ｺﾞｼｯｸM-PRO" panose="020F0600000000000000" pitchFamily="50" charset="-128"/>
                <a:ea typeface="HG丸ｺﾞｼｯｸM-PRO" panose="020F0600000000000000" pitchFamily="50" charset="-128"/>
                <a:cs typeface="メイリオ" pitchFamily="50" charset="-128"/>
              </a:rPr>
              <a:t>　所属する都府県支部長等への迅速な連絡</a:t>
            </a:r>
            <a:endParaRPr kumimoji="1" lang="en-US" altLang="ja-JP" sz="2400" dirty="0">
              <a:solidFill>
                <a:srgbClr val="FF0066"/>
              </a:solidFill>
              <a:latin typeface="HG丸ｺﾞｼｯｸM-PRO" panose="020F0600000000000000" pitchFamily="50" charset="-128"/>
              <a:ea typeface="HG丸ｺﾞｼｯｸM-PRO" panose="020F0600000000000000" pitchFamily="50" charset="-128"/>
              <a:cs typeface="メイリオ" pitchFamily="50" charset="-128"/>
            </a:endParaRPr>
          </a:p>
          <a:p>
            <a:r>
              <a:rPr kumimoji="1" lang="ja-JP" altLang="en-US" sz="2400" dirty="0">
                <a:solidFill>
                  <a:srgbClr val="FF0066"/>
                </a:solidFill>
                <a:latin typeface="HG丸ｺﾞｼｯｸM-PRO" panose="020F0600000000000000" pitchFamily="50" charset="-128"/>
                <a:ea typeface="HG丸ｺﾞｼｯｸM-PRO" panose="020F0600000000000000" pitchFamily="50" charset="-128"/>
                <a:cs typeface="メイリオ" pitchFamily="50" charset="-128"/>
              </a:rPr>
              <a:t>　</a:t>
            </a:r>
            <a:r>
              <a:rPr kumimoji="1" lang="en-US" altLang="ja-JP" dirty="0">
                <a:solidFill>
                  <a:srgbClr val="FF0066"/>
                </a:solidFill>
                <a:latin typeface="HG丸ｺﾞｼｯｸM-PRO" panose="020F0600000000000000" pitchFamily="50" charset="-128"/>
                <a:ea typeface="HG丸ｺﾞｼｯｸM-PRO" panose="020F0600000000000000" pitchFamily="50" charset="-128"/>
                <a:cs typeface="メイリオ" pitchFamily="50" charset="-128"/>
              </a:rPr>
              <a:t>※</a:t>
            </a:r>
            <a:r>
              <a:rPr kumimoji="1" lang="ja-JP" altLang="en-US" dirty="0">
                <a:solidFill>
                  <a:srgbClr val="FF0066"/>
                </a:solidFill>
                <a:latin typeface="HG丸ｺﾞｼｯｸM-PRO" panose="020F0600000000000000" pitchFamily="50" charset="-128"/>
                <a:ea typeface="HG丸ｺﾞｼｯｸM-PRO" panose="020F0600000000000000" pitchFamily="50" charset="-128"/>
                <a:cs typeface="メイリオ" pitchFamily="50" charset="-128"/>
              </a:rPr>
              <a:t>被害状況の有無、応援要請の有無に関わらず、まずは一報を徹底！</a:t>
            </a:r>
            <a:endParaRPr kumimoji="1" lang="en-US" altLang="ja-JP" sz="2400" dirty="0">
              <a:solidFill>
                <a:srgbClr val="FF0066"/>
              </a:solidFill>
              <a:latin typeface="HG丸ｺﾞｼｯｸM-PRO" panose="020F0600000000000000" pitchFamily="50" charset="-128"/>
              <a:ea typeface="HG丸ｺﾞｼｯｸM-PRO" panose="020F0600000000000000" pitchFamily="50" charset="-128"/>
              <a:cs typeface="メイリオ" pitchFamily="50" charset="-128"/>
            </a:endParaRPr>
          </a:p>
          <a:p>
            <a:endParaRPr kumimoji="1" lang="en-US" altLang="ja-JP" sz="2400" dirty="0">
              <a:solidFill>
                <a:srgbClr val="FF0066"/>
              </a:solidFill>
              <a:latin typeface="HG丸ｺﾞｼｯｸM-PRO" panose="020F0600000000000000" pitchFamily="50" charset="-128"/>
              <a:ea typeface="HG丸ｺﾞｼｯｸM-PRO" panose="020F0600000000000000" pitchFamily="50" charset="-128"/>
              <a:cs typeface="メイリオ" pitchFamily="50" charset="-128"/>
            </a:endParaRPr>
          </a:p>
          <a:p>
            <a:r>
              <a:rPr kumimoji="1" lang="ja-JP" altLang="en-US" sz="2400" b="1" dirty="0">
                <a:solidFill>
                  <a:srgbClr val="FF0066"/>
                </a:solidFill>
                <a:latin typeface="HG丸ｺﾞｼｯｸM-PRO" panose="020F0600000000000000" pitchFamily="50" charset="-128"/>
                <a:ea typeface="HG丸ｺﾞｼｯｸM-PRO" panose="020F0600000000000000" pitchFamily="50" charset="-128"/>
                <a:cs typeface="メイリオ" pitchFamily="50" charset="-128"/>
              </a:rPr>
              <a:t>（被災都府県支部長等の水道事業体）</a:t>
            </a:r>
            <a:endParaRPr kumimoji="1" lang="en-US" altLang="ja-JP" sz="2400" b="1" dirty="0">
              <a:solidFill>
                <a:srgbClr val="FF0066"/>
              </a:solidFill>
              <a:latin typeface="HG丸ｺﾞｼｯｸM-PRO" panose="020F0600000000000000" pitchFamily="50" charset="-128"/>
              <a:ea typeface="HG丸ｺﾞｼｯｸM-PRO" panose="020F0600000000000000" pitchFamily="50" charset="-128"/>
              <a:cs typeface="メイリオ" pitchFamily="50" charset="-128"/>
            </a:endParaRPr>
          </a:p>
          <a:p>
            <a:r>
              <a:rPr kumimoji="1" lang="ja-JP" altLang="en-US" sz="2400" dirty="0">
                <a:solidFill>
                  <a:srgbClr val="FF0066"/>
                </a:solidFill>
                <a:latin typeface="HG丸ｺﾞｼｯｸM-PRO" panose="020F0600000000000000" pitchFamily="50" charset="-128"/>
                <a:ea typeface="HG丸ｺﾞｼｯｸM-PRO" panose="020F0600000000000000" pitchFamily="50" charset="-128"/>
                <a:cs typeface="メイリオ" pitchFamily="50" charset="-128"/>
              </a:rPr>
              <a:t>　連絡が無い水道事業体への働きかけ</a:t>
            </a:r>
            <a:endParaRPr kumimoji="1" lang="en-US" altLang="ja-JP" sz="2400" dirty="0">
              <a:solidFill>
                <a:srgbClr val="FF0066"/>
              </a:solidFill>
              <a:latin typeface="HG丸ｺﾞｼｯｸM-PRO" panose="020F0600000000000000" pitchFamily="50" charset="-128"/>
              <a:ea typeface="HG丸ｺﾞｼｯｸM-PRO" panose="020F0600000000000000" pitchFamily="50" charset="-128"/>
              <a:cs typeface="メイリオ" pitchFamily="50" charset="-128"/>
            </a:endParaRPr>
          </a:p>
          <a:p>
            <a:r>
              <a:rPr kumimoji="1" lang="ja-JP" altLang="en-US" sz="2400" dirty="0">
                <a:solidFill>
                  <a:srgbClr val="FF0066"/>
                </a:solidFill>
                <a:latin typeface="HG丸ｺﾞｼｯｸM-PRO" panose="020F0600000000000000" pitchFamily="50" charset="-128"/>
                <a:ea typeface="HG丸ｺﾞｼｯｸM-PRO" panose="020F0600000000000000" pitchFamily="50" charset="-128"/>
                <a:cs typeface="メイリオ" pitchFamily="50" charset="-128"/>
              </a:rPr>
              <a:t>　応援受入体制を確立するため現地調整隊の派遣など初動支援</a:t>
            </a:r>
            <a:endParaRPr kumimoji="1" lang="en-US" altLang="ja-JP" sz="2400" dirty="0">
              <a:solidFill>
                <a:srgbClr val="FF0066"/>
              </a:solidFill>
              <a:latin typeface="HG丸ｺﾞｼｯｸM-PRO" panose="020F0600000000000000" pitchFamily="50" charset="-128"/>
              <a:ea typeface="HG丸ｺﾞｼｯｸM-PRO" panose="020F0600000000000000" pitchFamily="50" charset="-128"/>
              <a:cs typeface="メイリオ" pitchFamily="50" charset="-128"/>
            </a:endParaRPr>
          </a:p>
        </p:txBody>
      </p:sp>
    </p:spTree>
    <p:extLst>
      <p:ext uri="{BB962C8B-B14F-4D97-AF65-F5344CB8AC3E}">
        <p14:creationId xmlns:p14="http://schemas.microsoft.com/office/powerpoint/2010/main" val="33796342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6A41BADC-41B0-4F8F-B6DE-994F09027CB4}"/>
              </a:ext>
            </a:extLst>
          </p:cNvPr>
          <p:cNvSpPr/>
          <p:nvPr/>
        </p:nvSpPr>
        <p:spPr>
          <a:xfrm>
            <a:off x="3437947" y="2379656"/>
            <a:ext cx="5627890" cy="3607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rgbClr val="002060"/>
                </a:solidFill>
                <a:effectLst>
                  <a:outerShdw blurRad="38100" dist="38100" dir="2700000" algn="tl">
                    <a:srgbClr val="000000">
                      <a:alpha val="43137"/>
                    </a:srgbClr>
                  </a:outerShdw>
                </a:effectLst>
              </a:rPr>
              <a:t>１</a:t>
            </a:r>
            <a:r>
              <a:rPr lang="ja-JP" altLang="en-US" dirty="0">
                <a:solidFill>
                  <a:srgbClr val="002060"/>
                </a:solidFill>
                <a:effectLst>
                  <a:outerShdw blurRad="38100" dist="38100" dir="2700000" algn="tl">
                    <a:srgbClr val="000000">
                      <a:alpha val="43137"/>
                    </a:srgbClr>
                  </a:outerShdw>
                </a:effectLst>
              </a:rPr>
              <a:t> </a:t>
            </a:r>
            <a:r>
              <a:rPr lang="ja-JP" altLang="en-US" b="1" u="sng" dirty="0">
                <a:solidFill>
                  <a:srgbClr val="002060"/>
                </a:solidFill>
                <a:effectLst>
                  <a:outerShdw blurRad="38100" dist="38100" dir="2700000" algn="tl">
                    <a:srgbClr val="000000">
                      <a:alpha val="43137"/>
                    </a:srgbClr>
                  </a:outerShdw>
                </a:effectLst>
              </a:rPr>
              <a:t>つかいやすい・わかりやすい視点での見直し</a:t>
            </a:r>
            <a:endParaRPr lang="en-US" altLang="ja-JP" b="1" u="sng" dirty="0">
              <a:solidFill>
                <a:srgbClr val="002060"/>
              </a:solidFill>
              <a:effectLst>
                <a:outerShdw blurRad="38100" dist="38100" dir="2700000" algn="tl">
                  <a:srgbClr val="000000">
                    <a:alpha val="43137"/>
                  </a:srgbClr>
                </a:outerShdw>
              </a:effectLst>
            </a:endParaRPr>
          </a:p>
          <a:p>
            <a:r>
              <a:rPr lang="ja-JP" altLang="en-US" dirty="0">
                <a:solidFill>
                  <a:srgbClr val="002060"/>
                </a:solidFill>
                <a:effectLst>
                  <a:outerShdw blurRad="38100" dist="38100" dir="2700000" algn="tl">
                    <a:srgbClr val="000000">
                      <a:alpha val="43137"/>
                    </a:srgbClr>
                  </a:outerShdw>
                </a:effectLst>
              </a:rPr>
              <a:t> </a:t>
            </a:r>
            <a:r>
              <a:rPr lang="en-US" altLang="ja-JP" sz="1500" dirty="0">
                <a:solidFill>
                  <a:srgbClr val="002060"/>
                </a:solidFill>
                <a:effectLst>
                  <a:outerShdw blurRad="38100" dist="38100" dir="2700000" algn="tl">
                    <a:srgbClr val="000000">
                      <a:alpha val="43137"/>
                    </a:srgbClr>
                  </a:outerShdw>
                </a:effectLst>
              </a:rPr>
              <a:t>【</a:t>
            </a:r>
            <a:r>
              <a:rPr lang="ja-JP" altLang="en-US" sz="1500" dirty="0">
                <a:solidFill>
                  <a:srgbClr val="002060"/>
                </a:solidFill>
                <a:effectLst>
                  <a:outerShdw blurRad="38100" dist="38100" dir="2700000" algn="tl">
                    <a:srgbClr val="000000">
                      <a:alpha val="43137"/>
                    </a:srgbClr>
                  </a:outerShdw>
                </a:effectLst>
              </a:rPr>
              <a:t>被災側・応援側それぞれの活動主体ごとに構成を再編成</a:t>
            </a:r>
            <a:r>
              <a:rPr lang="en-US" altLang="ja-JP" sz="1500" dirty="0">
                <a:solidFill>
                  <a:srgbClr val="002060"/>
                </a:solidFill>
                <a:effectLst>
                  <a:outerShdw blurRad="38100" dist="38100" dir="2700000" algn="tl">
                    <a:srgbClr val="000000">
                      <a:alpha val="43137"/>
                    </a:srgbClr>
                  </a:outerShdw>
                </a:effectLst>
              </a:rPr>
              <a:t>】</a:t>
            </a:r>
          </a:p>
          <a:p>
            <a:r>
              <a:rPr lang="ja-JP" altLang="en-US" sz="1500" dirty="0">
                <a:solidFill>
                  <a:srgbClr val="002060"/>
                </a:solidFill>
                <a:effectLst>
                  <a:outerShdw blurRad="38100" dist="38100" dir="2700000" algn="tl">
                    <a:srgbClr val="000000">
                      <a:alpha val="43137"/>
                    </a:srgbClr>
                  </a:outerShdw>
                </a:effectLst>
              </a:rPr>
              <a:t> </a:t>
            </a:r>
            <a:r>
              <a:rPr lang="en-US" altLang="ja-JP" sz="1500" dirty="0">
                <a:solidFill>
                  <a:srgbClr val="002060"/>
                </a:solidFill>
                <a:effectLst>
                  <a:outerShdw blurRad="38100" dist="38100" dir="2700000" algn="tl">
                    <a:srgbClr val="000000">
                      <a:alpha val="43137"/>
                    </a:srgbClr>
                  </a:outerShdw>
                </a:effectLst>
              </a:rPr>
              <a:t>【</a:t>
            </a:r>
            <a:r>
              <a:rPr lang="ja-JP" altLang="en-US" sz="1500" dirty="0">
                <a:solidFill>
                  <a:srgbClr val="002060"/>
                </a:solidFill>
                <a:effectLst>
                  <a:outerShdw blurRad="38100" dist="38100" dir="2700000" algn="tl">
                    <a:srgbClr val="000000">
                      <a:alpha val="43137"/>
                    </a:srgbClr>
                  </a:outerShdw>
                </a:effectLst>
              </a:rPr>
              <a:t>平常時おける応急活動の準備を追加</a:t>
            </a:r>
            <a:r>
              <a:rPr lang="en-US" altLang="ja-JP" sz="1500" dirty="0">
                <a:solidFill>
                  <a:srgbClr val="002060"/>
                </a:solidFill>
                <a:effectLst>
                  <a:outerShdw blurRad="38100" dist="38100" dir="2700000" algn="tl">
                    <a:srgbClr val="000000">
                      <a:alpha val="43137"/>
                    </a:srgbClr>
                  </a:outerShdw>
                </a:effectLst>
              </a:rPr>
              <a:t>】</a:t>
            </a:r>
          </a:p>
          <a:p>
            <a:r>
              <a:rPr lang="ja-JP" altLang="en-US" sz="1500" dirty="0">
                <a:solidFill>
                  <a:srgbClr val="002060"/>
                </a:solidFill>
                <a:effectLst>
                  <a:outerShdw blurRad="38100" dist="38100" dir="2700000" algn="tl">
                    <a:srgbClr val="000000">
                      <a:alpha val="43137"/>
                    </a:srgbClr>
                  </a:outerShdw>
                </a:effectLst>
              </a:rPr>
              <a:t> </a:t>
            </a:r>
            <a:r>
              <a:rPr lang="en-US" altLang="ja-JP" sz="1500" dirty="0">
                <a:solidFill>
                  <a:srgbClr val="002060"/>
                </a:solidFill>
                <a:effectLst>
                  <a:outerShdw blurRad="38100" dist="38100" dir="2700000" algn="tl">
                    <a:srgbClr val="000000">
                      <a:alpha val="43137"/>
                    </a:srgbClr>
                  </a:outerShdw>
                </a:effectLst>
              </a:rPr>
              <a:t>【</a:t>
            </a:r>
            <a:r>
              <a:rPr lang="ja-JP" altLang="en-US" sz="1500" dirty="0">
                <a:solidFill>
                  <a:srgbClr val="002060"/>
                </a:solidFill>
                <a:effectLst>
                  <a:outerShdw blurRad="38100" dist="38100" dir="2700000" algn="tl">
                    <a:srgbClr val="000000">
                      <a:alpha val="43137"/>
                    </a:srgbClr>
                  </a:outerShdw>
                </a:effectLst>
              </a:rPr>
              <a:t>様式及び様式作成に係るフロー図の整理</a:t>
            </a:r>
            <a:r>
              <a:rPr lang="en-US" altLang="ja-JP" sz="1500" dirty="0">
                <a:solidFill>
                  <a:srgbClr val="002060"/>
                </a:solidFill>
                <a:effectLst>
                  <a:outerShdw blurRad="38100" dist="38100" dir="2700000" algn="tl">
                    <a:srgbClr val="000000">
                      <a:alpha val="43137"/>
                    </a:srgbClr>
                  </a:outerShdw>
                </a:effectLst>
              </a:rPr>
              <a:t>】</a:t>
            </a:r>
          </a:p>
          <a:p>
            <a:endParaRPr lang="en-US" altLang="ja-JP" sz="1500" dirty="0">
              <a:solidFill>
                <a:srgbClr val="002060"/>
              </a:solidFill>
              <a:effectLst>
                <a:outerShdw blurRad="38100" dist="38100" dir="2700000" algn="tl">
                  <a:srgbClr val="000000">
                    <a:alpha val="43137"/>
                  </a:srgbClr>
                </a:outerShdw>
              </a:effectLst>
            </a:endParaRPr>
          </a:p>
          <a:p>
            <a:r>
              <a:rPr lang="ja-JP" altLang="en-US" b="1" dirty="0">
                <a:solidFill>
                  <a:srgbClr val="002060"/>
                </a:solidFill>
                <a:effectLst>
                  <a:outerShdw blurRad="38100" dist="38100" dir="2700000" algn="tl">
                    <a:srgbClr val="000000">
                      <a:alpha val="43137"/>
                    </a:srgbClr>
                  </a:outerShdw>
                </a:effectLst>
              </a:rPr>
              <a:t>２</a:t>
            </a:r>
            <a:r>
              <a:rPr lang="ja-JP" altLang="en-US" dirty="0">
                <a:solidFill>
                  <a:srgbClr val="002060"/>
                </a:solidFill>
                <a:effectLst>
                  <a:outerShdw blurRad="38100" dist="38100" dir="2700000" algn="tl">
                    <a:srgbClr val="000000">
                      <a:alpha val="43137"/>
                    </a:srgbClr>
                  </a:outerShdw>
                </a:effectLst>
              </a:rPr>
              <a:t> </a:t>
            </a:r>
            <a:r>
              <a:rPr lang="ja-JP" altLang="en-US" b="1" u="sng" dirty="0">
                <a:solidFill>
                  <a:srgbClr val="002060"/>
                </a:solidFill>
                <a:effectLst>
                  <a:outerShdw blurRad="38100" dist="38100" dir="2700000" algn="tl">
                    <a:srgbClr val="000000">
                      <a:alpha val="43137"/>
                    </a:srgbClr>
                  </a:outerShdw>
                </a:effectLst>
              </a:rPr>
              <a:t>応援体制を迅速かつ効率的に</a:t>
            </a:r>
            <a:endParaRPr lang="en-US" altLang="ja-JP" b="1" u="sng" dirty="0">
              <a:solidFill>
                <a:srgbClr val="002060"/>
              </a:solidFill>
              <a:effectLst>
                <a:outerShdw blurRad="38100" dist="38100" dir="2700000" algn="tl">
                  <a:srgbClr val="000000">
                    <a:alpha val="43137"/>
                  </a:srgbClr>
                </a:outerShdw>
              </a:effectLst>
            </a:endParaRPr>
          </a:p>
          <a:p>
            <a:r>
              <a:rPr lang="en-US" altLang="ja-JP" b="1" dirty="0">
                <a:solidFill>
                  <a:srgbClr val="002060"/>
                </a:solidFill>
                <a:effectLst>
                  <a:outerShdw blurRad="38100" dist="38100" dir="2700000" algn="tl">
                    <a:srgbClr val="000000">
                      <a:alpha val="43137"/>
                    </a:srgbClr>
                  </a:outerShdw>
                </a:effectLst>
              </a:rPr>
              <a:t>                                       </a:t>
            </a:r>
            <a:r>
              <a:rPr lang="ja-JP" altLang="en-US" b="1" u="sng" dirty="0">
                <a:solidFill>
                  <a:srgbClr val="002060"/>
                </a:solidFill>
                <a:effectLst>
                  <a:outerShdw blurRad="38100" dist="38100" dir="2700000" algn="tl">
                    <a:srgbClr val="000000">
                      <a:alpha val="43137"/>
                    </a:srgbClr>
                  </a:outerShdw>
                </a:effectLst>
              </a:rPr>
              <a:t>構築するための取り組み</a:t>
            </a:r>
            <a:r>
              <a:rPr lang="ja-JP" altLang="en-US" dirty="0">
                <a:solidFill>
                  <a:srgbClr val="002060"/>
                </a:solidFill>
                <a:effectLst>
                  <a:outerShdw blurRad="38100" dist="38100" dir="2700000" algn="tl">
                    <a:srgbClr val="000000">
                      <a:alpha val="43137"/>
                    </a:srgbClr>
                  </a:outerShdw>
                </a:effectLst>
              </a:rPr>
              <a:t>　　　　　　　　　　　　　　　　</a:t>
            </a:r>
            <a:endParaRPr lang="en-US" altLang="ja-JP" dirty="0">
              <a:solidFill>
                <a:srgbClr val="002060"/>
              </a:solidFill>
              <a:effectLst>
                <a:outerShdw blurRad="38100" dist="38100" dir="2700000" algn="tl">
                  <a:srgbClr val="000000">
                    <a:alpha val="43137"/>
                  </a:srgbClr>
                </a:outerShdw>
              </a:effectLst>
            </a:endParaRPr>
          </a:p>
          <a:p>
            <a:r>
              <a:rPr lang="en-US" altLang="ja-JP" sz="1500" dirty="0">
                <a:solidFill>
                  <a:srgbClr val="002060"/>
                </a:solidFill>
                <a:effectLst>
                  <a:outerShdw blurRad="38100" dist="38100" dir="2700000" algn="tl">
                    <a:srgbClr val="000000">
                      <a:alpha val="43137"/>
                    </a:srgbClr>
                  </a:outerShdw>
                </a:effectLst>
              </a:rPr>
              <a:t> 【</a:t>
            </a:r>
            <a:r>
              <a:rPr lang="ja-JP" altLang="en-US" sz="1500" dirty="0">
                <a:solidFill>
                  <a:srgbClr val="002060"/>
                </a:solidFill>
                <a:effectLst>
                  <a:outerShdw blurRad="38100" dist="38100" dir="2700000" algn="tl">
                    <a:srgbClr val="000000">
                      <a:alpha val="43137"/>
                    </a:srgbClr>
                  </a:outerShdw>
                </a:effectLst>
              </a:rPr>
              <a:t>被災水道事業体に対する初動支援</a:t>
            </a:r>
            <a:r>
              <a:rPr lang="en-US" altLang="ja-JP" sz="1500" dirty="0">
                <a:solidFill>
                  <a:srgbClr val="002060"/>
                </a:solidFill>
                <a:effectLst>
                  <a:outerShdw blurRad="38100" dist="38100" dir="2700000" algn="tl">
                    <a:srgbClr val="000000">
                      <a:alpha val="43137"/>
                    </a:srgbClr>
                  </a:outerShdw>
                </a:effectLst>
              </a:rPr>
              <a:t>】</a:t>
            </a:r>
          </a:p>
          <a:p>
            <a:r>
              <a:rPr lang="en-US" altLang="ja-JP" sz="1500" dirty="0">
                <a:solidFill>
                  <a:srgbClr val="002060"/>
                </a:solidFill>
                <a:effectLst>
                  <a:outerShdw blurRad="38100" dist="38100" dir="2700000" algn="tl">
                    <a:srgbClr val="000000">
                      <a:alpha val="43137"/>
                    </a:srgbClr>
                  </a:outerShdw>
                </a:effectLst>
              </a:rPr>
              <a:t> 【</a:t>
            </a:r>
            <a:r>
              <a:rPr lang="ja-JP" altLang="en-US" sz="1500" dirty="0">
                <a:solidFill>
                  <a:srgbClr val="002060"/>
                </a:solidFill>
                <a:effectLst>
                  <a:outerShdw blurRad="38100" dist="38100" dir="2700000" algn="tl">
                    <a:srgbClr val="000000">
                      <a:alpha val="43137"/>
                    </a:srgbClr>
                  </a:outerShdw>
                </a:effectLst>
              </a:rPr>
              <a:t>広域災害への対応</a:t>
            </a:r>
            <a:r>
              <a:rPr lang="en-US" altLang="ja-JP" sz="1500" dirty="0">
                <a:solidFill>
                  <a:srgbClr val="002060"/>
                </a:solidFill>
                <a:effectLst>
                  <a:outerShdw blurRad="38100" dist="38100" dir="2700000" algn="tl">
                    <a:srgbClr val="000000">
                      <a:alpha val="43137"/>
                    </a:srgbClr>
                  </a:outerShdw>
                </a:effectLst>
              </a:rPr>
              <a:t>】</a:t>
            </a:r>
          </a:p>
          <a:p>
            <a:r>
              <a:rPr lang="en-US" altLang="ja-JP" sz="1500" dirty="0">
                <a:solidFill>
                  <a:srgbClr val="002060"/>
                </a:solidFill>
                <a:effectLst>
                  <a:outerShdw blurRad="38100" dist="38100" dir="2700000" algn="tl">
                    <a:srgbClr val="000000">
                      <a:alpha val="43137"/>
                    </a:srgbClr>
                  </a:outerShdw>
                </a:effectLst>
              </a:rPr>
              <a:t> 【</a:t>
            </a:r>
            <a:r>
              <a:rPr lang="ja-JP" altLang="en-US" sz="1500" dirty="0">
                <a:solidFill>
                  <a:srgbClr val="002060"/>
                </a:solidFill>
                <a:effectLst>
                  <a:outerShdw blurRad="38100" dist="38100" dir="2700000" algn="tl">
                    <a:srgbClr val="000000">
                      <a:alpha val="43137"/>
                    </a:srgbClr>
                  </a:outerShdw>
                </a:effectLst>
              </a:rPr>
              <a:t>災害時の迅速・効果的な応援活動への対応</a:t>
            </a:r>
            <a:r>
              <a:rPr lang="en-US" altLang="ja-JP" sz="1500" dirty="0">
                <a:solidFill>
                  <a:srgbClr val="002060"/>
                </a:solidFill>
                <a:effectLst>
                  <a:outerShdw blurRad="38100" dist="38100" dir="2700000" algn="tl">
                    <a:srgbClr val="000000">
                      <a:alpha val="43137"/>
                    </a:srgbClr>
                  </a:outerShdw>
                </a:effectLst>
              </a:rPr>
              <a:t>】</a:t>
            </a:r>
          </a:p>
          <a:p>
            <a:endParaRPr lang="en-US" altLang="ja-JP" sz="1500" dirty="0">
              <a:solidFill>
                <a:srgbClr val="002060"/>
              </a:solidFill>
              <a:effectLst>
                <a:outerShdw blurRad="38100" dist="38100" dir="2700000" algn="tl">
                  <a:srgbClr val="000000">
                    <a:alpha val="43137"/>
                  </a:srgbClr>
                </a:outerShdw>
              </a:effectLst>
            </a:endParaRPr>
          </a:p>
          <a:p>
            <a:r>
              <a:rPr lang="ja-JP" altLang="en-US" b="1" dirty="0">
                <a:solidFill>
                  <a:srgbClr val="002060"/>
                </a:solidFill>
                <a:effectLst>
                  <a:outerShdw blurRad="38100" dist="38100" dir="2700000" algn="tl">
                    <a:srgbClr val="000000">
                      <a:alpha val="43137"/>
                    </a:srgbClr>
                  </a:outerShdw>
                </a:effectLst>
              </a:rPr>
              <a:t>３</a:t>
            </a:r>
            <a:r>
              <a:rPr lang="ja-JP" altLang="en-US" dirty="0">
                <a:solidFill>
                  <a:srgbClr val="002060"/>
                </a:solidFill>
                <a:effectLst>
                  <a:outerShdw blurRad="38100" dist="38100" dir="2700000" algn="tl">
                    <a:srgbClr val="000000">
                      <a:alpha val="43137"/>
                    </a:srgbClr>
                  </a:outerShdw>
                </a:effectLst>
              </a:rPr>
              <a:t> </a:t>
            </a:r>
            <a:r>
              <a:rPr lang="ja-JP" altLang="en-US" b="1" u="sng" dirty="0">
                <a:solidFill>
                  <a:srgbClr val="002060"/>
                </a:solidFill>
                <a:effectLst>
                  <a:outerShdw blurRad="38100" dist="38100" dir="2700000" algn="tl">
                    <a:srgbClr val="000000">
                      <a:alpha val="43137"/>
                    </a:srgbClr>
                  </a:outerShdw>
                </a:effectLst>
              </a:rPr>
              <a:t>災害時の新たなニーズや問題に対する事項を追加</a:t>
            </a:r>
            <a:r>
              <a:rPr lang="ja-JP" altLang="en-US" dirty="0">
                <a:solidFill>
                  <a:srgbClr val="002060"/>
                </a:solidFill>
                <a:effectLst>
                  <a:outerShdw blurRad="38100" dist="38100" dir="2700000" algn="tl">
                    <a:srgbClr val="000000">
                      <a:alpha val="43137"/>
                    </a:srgbClr>
                  </a:outerShdw>
                </a:effectLst>
              </a:rPr>
              <a:t>　　　　　　</a:t>
            </a:r>
            <a:endParaRPr lang="en-US" altLang="ja-JP" dirty="0">
              <a:solidFill>
                <a:srgbClr val="002060"/>
              </a:solidFill>
              <a:effectLst>
                <a:outerShdw blurRad="38100" dist="38100" dir="2700000" algn="tl">
                  <a:srgbClr val="000000">
                    <a:alpha val="43137"/>
                  </a:srgbClr>
                </a:outerShdw>
              </a:effectLst>
            </a:endParaRPr>
          </a:p>
          <a:p>
            <a:r>
              <a:rPr lang="en-US" altLang="ja-JP" sz="1500" dirty="0">
                <a:solidFill>
                  <a:srgbClr val="002060"/>
                </a:solidFill>
                <a:effectLst>
                  <a:outerShdw blurRad="38100" dist="38100" dir="2700000" algn="tl">
                    <a:srgbClr val="000000">
                      <a:alpha val="43137"/>
                    </a:srgbClr>
                  </a:outerShdw>
                </a:effectLst>
              </a:rPr>
              <a:t> 【</a:t>
            </a:r>
            <a:r>
              <a:rPr lang="ja-JP" altLang="en-US" sz="1500" dirty="0">
                <a:solidFill>
                  <a:srgbClr val="002060"/>
                </a:solidFill>
                <a:effectLst>
                  <a:outerShdw blurRad="38100" dist="38100" dir="2700000" algn="tl">
                    <a:srgbClr val="000000">
                      <a:alpha val="43137"/>
                    </a:srgbClr>
                  </a:outerShdw>
                </a:effectLst>
              </a:rPr>
              <a:t>技術支援に関する項目の追加</a:t>
            </a:r>
            <a:r>
              <a:rPr lang="en-US" altLang="ja-JP" sz="1500" dirty="0">
                <a:solidFill>
                  <a:srgbClr val="002060"/>
                </a:solidFill>
                <a:effectLst>
                  <a:outerShdw blurRad="38100" dist="38100" dir="2700000" algn="tl">
                    <a:srgbClr val="000000">
                      <a:alpha val="43137"/>
                    </a:srgbClr>
                  </a:outerShdw>
                </a:effectLst>
              </a:rPr>
              <a:t>】</a:t>
            </a:r>
          </a:p>
          <a:p>
            <a:r>
              <a:rPr lang="ja-JP" altLang="en-US" sz="1500" dirty="0">
                <a:solidFill>
                  <a:srgbClr val="002060"/>
                </a:solidFill>
                <a:effectLst>
                  <a:outerShdw blurRad="38100" dist="38100" dir="2700000" algn="tl">
                    <a:srgbClr val="000000">
                      <a:alpha val="43137"/>
                    </a:srgbClr>
                  </a:outerShdw>
                </a:effectLst>
              </a:rPr>
              <a:t> </a:t>
            </a:r>
            <a:r>
              <a:rPr lang="en-US" altLang="ja-JP" sz="1500" dirty="0">
                <a:solidFill>
                  <a:srgbClr val="002060"/>
                </a:solidFill>
                <a:effectLst>
                  <a:outerShdw blurRad="38100" dist="38100" dir="2700000" algn="tl">
                    <a:srgbClr val="000000">
                      <a:alpha val="43137"/>
                    </a:srgbClr>
                  </a:outerShdw>
                </a:effectLst>
              </a:rPr>
              <a:t>【</a:t>
            </a:r>
            <a:r>
              <a:rPr lang="ja-JP" altLang="en-US" sz="1500" dirty="0">
                <a:solidFill>
                  <a:srgbClr val="002060"/>
                </a:solidFill>
                <a:effectLst>
                  <a:outerShdw blurRad="38100" dist="38100" dir="2700000" algn="tl">
                    <a:srgbClr val="000000">
                      <a:alpha val="43137"/>
                    </a:srgbClr>
                  </a:outerShdw>
                </a:effectLst>
              </a:rPr>
              <a:t>災害時の教訓を踏まえた広報活動</a:t>
            </a:r>
            <a:r>
              <a:rPr lang="en-US" altLang="ja-JP" sz="1500" dirty="0">
                <a:solidFill>
                  <a:srgbClr val="002060"/>
                </a:solidFill>
                <a:effectLst>
                  <a:outerShdw blurRad="38100" dist="38100" dir="2700000" algn="tl">
                    <a:srgbClr val="000000">
                      <a:alpha val="43137"/>
                    </a:srgbClr>
                  </a:outerShdw>
                </a:effectLst>
              </a:rPr>
              <a:t>】</a:t>
            </a:r>
          </a:p>
          <a:p>
            <a:pPr lvl="1"/>
            <a:endParaRPr lang="en-US" altLang="ja-JP" dirty="0">
              <a:solidFill>
                <a:srgbClr val="002060"/>
              </a:solidFill>
              <a:effectLst>
                <a:outerShdw blurRad="38100" dist="38100" dir="2700000" algn="tl">
                  <a:srgbClr val="000000">
                    <a:alpha val="43137"/>
                  </a:srgbClr>
                </a:outerShdw>
              </a:effectLst>
            </a:endParaRPr>
          </a:p>
        </p:txBody>
      </p:sp>
      <p:sp>
        <p:nvSpPr>
          <p:cNvPr id="5" name="フッター プレースホルダー 4">
            <a:extLst>
              <a:ext uri="{FF2B5EF4-FFF2-40B4-BE49-F238E27FC236}">
                <a16:creationId xmlns:a16="http://schemas.microsoft.com/office/drawing/2014/main" id="{20332EF2-DEEC-4A75-A213-41E5DA0E141C}"/>
              </a:ext>
            </a:extLst>
          </p:cNvPr>
          <p:cNvSpPr>
            <a:spLocks noGrp="1"/>
          </p:cNvSpPr>
          <p:nvPr>
            <p:ph type="ftr" sz="quarter" idx="11"/>
          </p:nvPr>
        </p:nvSpPr>
        <p:spPr/>
        <p:txBody>
          <a:bodyPr/>
          <a:lstStyle/>
          <a:p>
            <a:r>
              <a:rPr kumimoji="1" lang="en-US" altLang="ja-JP" dirty="0"/>
              <a:t>JWWA</a:t>
            </a:r>
            <a:endParaRPr kumimoji="1" lang="ja-JP" altLang="en-US" dirty="0"/>
          </a:p>
        </p:txBody>
      </p:sp>
      <p:sp>
        <p:nvSpPr>
          <p:cNvPr id="12" name="正方形/長方形 11">
            <a:extLst>
              <a:ext uri="{FF2B5EF4-FFF2-40B4-BE49-F238E27FC236}">
                <a16:creationId xmlns:a16="http://schemas.microsoft.com/office/drawing/2014/main" id="{F3896D9D-9FBE-4C0C-A5D7-A58C902DE898}"/>
              </a:ext>
            </a:extLst>
          </p:cNvPr>
          <p:cNvSpPr/>
          <p:nvPr/>
        </p:nvSpPr>
        <p:spPr>
          <a:xfrm>
            <a:off x="397906" y="1617290"/>
            <a:ext cx="2992894" cy="4007223"/>
          </a:xfrm>
          <a:prstGeom prst="rect">
            <a:avLst/>
          </a:prstGeom>
          <a:pattFill prst="pct75">
            <a:fgClr>
              <a:srgbClr val="FFFF66"/>
            </a:fgClr>
            <a:bgClr>
              <a:schemeClr val="bg1"/>
            </a:bgClr>
          </a:pattFill>
          <a:ln>
            <a:solidFill>
              <a:schemeClr val="tx1">
                <a:lumMod val="50000"/>
                <a:lumOff val="50000"/>
              </a:schemeClr>
            </a:solidFill>
          </a:ln>
          <a:effectLst>
            <a:outerShdw blurRad="50800" dist="38100" dir="2700000" algn="tl" rotWithShape="0">
              <a:prstClr val="black">
                <a:alpha val="40000"/>
              </a:prstClr>
            </a:outerShdw>
          </a:effectLst>
          <a:scene3d>
            <a:camera prst="orthographicFront"/>
            <a:lightRig rig="threePt" dir="t"/>
          </a:scene3d>
          <a:sp3d>
            <a:bevelT w="101600" h="1016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3" name="正方形/長方形 12">
            <a:extLst>
              <a:ext uri="{FF2B5EF4-FFF2-40B4-BE49-F238E27FC236}">
                <a16:creationId xmlns:a16="http://schemas.microsoft.com/office/drawing/2014/main" id="{393A44D3-C599-4320-ADD6-9CF810F029CC}"/>
              </a:ext>
            </a:extLst>
          </p:cNvPr>
          <p:cNvSpPr/>
          <p:nvPr/>
        </p:nvSpPr>
        <p:spPr>
          <a:xfrm>
            <a:off x="589987" y="2077079"/>
            <a:ext cx="2608730" cy="3765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a:solidFill>
                  <a:schemeClr val="tx1">
                    <a:lumMod val="85000"/>
                    <a:lumOff val="15000"/>
                  </a:schemeClr>
                </a:solidFill>
                <a:effectLst>
                  <a:outerShdw blurRad="38100" dist="38100" dir="2700000" algn="tl">
                    <a:srgbClr val="000000">
                      <a:alpha val="43137"/>
                    </a:srgbClr>
                  </a:outerShdw>
                </a:effectLst>
              </a:rPr>
              <a:t>地震等緊急時対応の手引き</a:t>
            </a:r>
          </a:p>
        </p:txBody>
      </p:sp>
      <p:sp>
        <p:nvSpPr>
          <p:cNvPr id="14" name="正方形/長方形 13">
            <a:extLst>
              <a:ext uri="{FF2B5EF4-FFF2-40B4-BE49-F238E27FC236}">
                <a16:creationId xmlns:a16="http://schemas.microsoft.com/office/drawing/2014/main" id="{5E809D4D-315D-423E-A6EB-9978E6C7E2F0}"/>
              </a:ext>
            </a:extLst>
          </p:cNvPr>
          <p:cNvSpPr/>
          <p:nvPr/>
        </p:nvSpPr>
        <p:spPr>
          <a:xfrm>
            <a:off x="935852" y="2402260"/>
            <a:ext cx="19170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lumMod val="85000"/>
                    <a:lumOff val="15000"/>
                  </a:schemeClr>
                </a:solidFill>
                <a:effectLst>
                  <a:outerShdw blurRad="38100" dist="38100" dir="2700000" algn="tl">
                    <a:srgbClr val="000000">
                      <a:alpha val="43137"/>
                    </a:srgbClr>
                  </a:outerShdw>
                </a:effectLst>
              </a:rPr>
              <a:t>令和</a:t>
            </a:r>
            <a:r>
              <a:rPr lang="en-US" altLang="ja-JP" sz="1350" dirty="0">
                <a:solidFill>
                  <a:schemeClr val="tx1">
                    <a:lumMod val="85000"/>
                    <a:lumOff val="15000"/>
                  </a:schemeClr>
                </a:solidFill>
                <a:effectLst>
                  <a:outerShdw blurRad="38100" dist="38100" dir="2700000" algn="tl">
                    <a:srgbClr val="000000">
                      <a:alpha val="43137"/>
                    </a:srgbClr>
                  </a:outerShdw>
                </a:effectLst>
              </a:rPr>
              <a:t>2</a:t>
            </a:r>
            <a:r>
              <a:rPr lang="ja-JP" altLang="en-US" sz="1350" dirty="0">
                <a:solidFill>
                  <a:schemeClr val="tx1">
                    <a:lumMod val="85000"/>
                    <a:lumOff val="15000"/>
                  </a:schemeClr>
                </a:solidFill>
                <a:effectLst>
                  <a:outerShdw blurRad="38100" dist="38100" dir="2700000" algn="tl">
                    <a:srgbClr val="000000">
                      <a:alpha val="43137"/>
                    </a:srgbClr>
                  </a:outerShdw>
                </a:effectLst>
              </a:rPr>
              <a:t>年</a:t>
            </a:r>
            <a:r>
              <a:rPr lang="en-US" altLang="ja-JP" sz="1350" dirty="0">
                <a:solidFill>
                  <a:schemeClr val="tx1">
                    <a:lumMod val="85000"/>
                    <a:lumOff val="15000"/>
                  </a:schemeClr>
                </a:solidFill>
                <a:effectLst>
                  <a:outerShdw blurRad="38100" dist="38100" dir="2700000" algn="tl">
                    <a:srgbClr val="000000">
                      <a:alpha val="43137"/>
                    </a:srgbClr>
                  </a:outerShdw>
                </a:effectLst>
              </a:rPr>
              <a:t>4</a:t>
            </a:r>
            <a:r>
              <a:rPr lang="ja-JP" altLang="en-US" sz="1350" dirty="0">
                <a:solidFill>
                  <a:schemeClr val="tx1">
                    <a:lumMod val="85000"/>
                    <a:lumOff val="15000"/>
                  </a:schemeClr>
                </a:solidFill>
                <a:effectLst>
                  <a:outerShdw blurRad="38100" dist="38100" dir="2700000" algn="tl">
                    <a:srgbClr val="000000">
                      <a:alpha val="43137"/>
                    </a:srgbClr>
                  </a:outerShdw>
                </a:effectLst>
              </a:rPr>
              <a:t>月改訂</a:t>
            </a:r>
          </a:p>
        </p:txBody>
      </p:sp>
      <p:sp>
        <p:nvSpPr>
          <p:cNvPr id="15" name="正方形/長方形 14">
            <a:extLst>
              <a:ext uri="{FF2B5EF4-FFF2-40B4-BE49-F238E27FC236}">
                <a16:creationId xmlns:a16="http://schemas.microsoft.com/office/drawing/2014/main" id="{48286AAA-2636-4B1F-ACF0-EB8F67DBA5BA}"/>
              </a:ext>
            </a:extLst>
          </p:cNvPr>
          <p:cNvSpPr/>
          <p:nvPr/>
        </p:nvSpPr>
        <p:spPr>
          <a:xfrm>
            <a:off x="706352" y="4965900"/>
            <a:ext cx="2492365"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b="1" dirty="0">
                <a:solidFill>
                  <a:schemeClr val="tx1">
                    <a:lumMod val="85000"/>
                    <a:lumOff val="15000"/>
                  </a:schemeClr>
                </a:solidFill>
                <a:effectLst>
                  <a:outerShdw blurRad="38100" dist="38100" dir="2700000" algn="tl">
                    <a:srgbClr val="000000">
                      <a:alpha val="43137"/>
                    </a:srgbClr>
                  </a:outerShdw>
                </a:effectLst>
              </a:rPr>
              <a:t>公益社団法人　日本水道協会</a:t>
            </a:r>
          </a:p>
        </p:txBody>
      </p:sp>
      <p:sp>
        <p:nvSpPr>
          <p:cNvPr id="16" name="正方形/長方形 15">
            <a:extLst>
              <a:ext uri="{FF2B5EF4-FFF2-40B4-BE49-F238E27FC236}">
                <a16:creationId xmlns:a16="http://schemas.microsoft.com/office/drawing/2014/main" id="{110F4701-2D74-4086-9AF4-A2AB8669AC54}"/>
              </a:ext>
            </a:extLst>
          </p:cNvPr>
          <p:cNvSpPr/>
          <p:nvPr/>
        </p:nvSpPr>
        <p:spPr>
          <a:xfrm>
            <a:off x="3592504" y="1547592"/>
            <a:ext cx="5265000" cy="486000"/>
          </a:xfrm>
          <a:prstGeom prst="rect">
            <a:avLst/>
          </a:prstGeom>
          <a:pattFill prst="pct50">
            <a:fgClr>
              <a:srgbClr val="002060"/>
            </a:fgClr>
            <a:bgClr>
              <a:srgbClr val="0070C0"/>
            </a:bgClr>
          </a:patt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2400" b="1" dirty="0">
                <a:solidFill>
                  <a:schemeClr val="bg1"/>
                </a:solidFill>
                <a:effectLst>
                  <a:outerShdw blurRad="38100" dist="38100" dir="2700000" algn="tl">
                    <a:srgbClr val="000000">
                      <a:alpha val="43137"/>
                    </a:srgbClr>
                  </a:outerShdw>
                </a:effectLst>
              </a:rPr>
              <a:t>≪手引き改訂の主なポイント≫</a:t>
            </a:r>
          </a:p>
        </p:txBody>
      </p:sp>
      <p:sp>
        <p:nvSpPr>
          <p:cNvPr id="18" name="正方形/長方形 17">
            <a:extLst>
              <a:ext uri="{FF2B5EF4-FFF2-40B4-BE49-F238E27FC236}">
                <a16:creationId xmlns:a16="http://schemas.microsoft.com/office/drawing/2014/main" id="{48418F61-EC0C-48FC-B92C-E44D7B78E86B}"/>
              </a:ext>
            </a:extLst>
          </p:cNvPr>
          <p:cNvSpPr/>
          <p:nvPr/>
        </p:nvSpPr>
        <p:spPr>
          <a:xfrm rot="20931429">
            <a:off x="290313" y="3099010"/>
            <a:ext cx="3208076" cy="1286935"/>
          </a:xfrm>
          <a:prstGeom prst="rect">
            <a:avLst/>
          </a:prstGeom>
          <a:noFill/>
          <a:ln>
            <a:noFill/>
          </a:ln>
          <a:effectLst>
            <a:glow rad="635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i="1" dirty="0">
                <a:solidFill>
                  <a:schemeClr val="accent4">
                    <a:lumMod val="75000"/>
                  </a:schemeClr>
                </a:solidFill>
                <a:effectLst>
                  <a:outerShdw blurRad="38100" dist="38100" dir="2700000" algn="tl">
                    <a:srgbClr val="000000">
                      <a:alpha val="43137"/>
                    </a:srgbClr>
                  </a:outerShdw>
                </a:effectLst>
              </a:rPr>
              <a:t>日本水道協会</a:t>
            </a:r>
            <a:endParaRPr lang="en-US" altLang="ja-JP" sz="2400" b="1" i="1" dirty="0">
              <a:solidFill>
                <a:schemeClr val="accent4">
                  <a:lumMod val="75000"/>
                </a:schemeClr>
              </a:solidFill>
              <a:effectLst>
                <a:outerShdw blurRad="38100" dist="38100" dir="2700000" algn="tl">
                  <a:srgbClr val="000000">
                    <a:alpha val="43137"/>
                  </a:srgbClr>
                </a:outerShdw>
              </a:effectLst>
            </a:endParaRPr>
          </a:p>
          <a:p>
            <a:pPr algn="ctr"/>
            <a:r>
              <a:rPr lang="ja-JP" altLang="en-US" sz="2400" b="1" i="1" dirty="0">
                <a:solidFill>
                  <a:schemeClr val="accent4">
                    <a:lumMod val="75000"/>
                  </a:schemeClr>
                </a:solidFill>
                <a:effectLst>
                  <a:outerShdw blurRad="38100" dist="38100" dir="2700000" algn="tl">
                    <a:srgbClr val="000000">
                      <a:alpha val="43137"/>
                    </a:srgbClr>
                  </a:outerShdw>
                </a:effectLst>
              </a:rPr>
              <a:t>ホームページに</a:t>
            </a:r>
            <a:r>
              <a:rPr lang="en-US" altLang="ja-JP" sz="2400" b="1" i="1" dirty="0">
                <a:solidFill>
                  <a:schemeClr val="accent4">
                    <a:lumMod val="75000"/>
                  </a:schemeClr>
                </a:solidFill>
                <a:effectLst>
                  <a:outerShdw blurRad="38100" dist="38100" dir="2700000" algn="tl">
                    <a:srgbClr val="000000">
                      <a:alpha val="43137"/>
                    </a:srgbClr>
                  </a:outerShdw>
                </a:effectLst>
              </a:rPr>
              <a:t>UP</a:t>
            </a:r>
          </a:p>
          <a:p>
            <a:pPr algn="ctr"/>
            <a:r>
              <a:rPr lang="en-US" altLang="ja-JP" sz="1350" b="1" i="1" dirty="0">
                <a:solidFill>
                  <a:schemeClr val="accent4">
                    <a:lumMod val="75000"/>
                  </a:schemeClr>
                </a:solidFill>
                <a:effectLst>
                  <a:outerShdw blurRad="38100" dist="38100" dir="2700000" algn="tl">
                    <a:srgbClr val="000000">
                      <a:alpha val="43137"/>
                    </a:srgbClr>
                  </a:outerShdw>
                </a:effectLst>
              </a:rPr>
              <a:t>http://www.jwwa.or.jp/</a:t>
            </a:r>
            <a:endParaRPr lang="ja-JP" altLang="en-US" sz="1350" b="1" i="1" dirty="0">
              <a:solidFill>
                <a:schemeClr val="accent4">
                  <a:lumMod val="75000"/>
                </a:schemeClr>
              </a:solidFill>
              <a:effectLst>
                <a:outerShdw blurRad="38100" dist="38100" dir="2700000" algn="tl">
                  <a:srgbClr val="000000">
                    <a:alpha val="43137"/>
                  </a:srgbClr>
                </a:outerShdw>
              </a:effectLst>
            </a:endParaRPr>
          </a:p>
        </p:txBody>
      </p:sp>
      <p:sp>
        <p:nvSpPr>
          <p:cNvPr id="20" name="正方形/長方形 19">
            <a:extLst>
              <a:ext uri="{FF2B5EF4-FFF2-40B4-BE49-F238E27FC236}">
                <a16:creationId xmlns:a16="http://schemas.microsoft.com/office/drawing/2014/main" id="{B8312EFF-71E6-4DCA-8095-1CBB2FB20AD0}"/>
              </a:ext>
            </a:extLst>
          </p:cNvPr>
          <p:cNvSpPr/>
          <p:nvPr/>
        </p:nvSpPr>
        <p:spPr>
          <a:xfrm>
            <a:off x="255666" y="870398"/>
            <a:ext cx="8632668" cy="6858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dirty="0">
                <a:solidFill>
                  <a:srgbClr val="002060"/>
                </a:solidFill>
              </a:rPr>
              <a:t>「地震等緊急時対応の手引き」を改訂しました</a:t>
            </a:r>
            <a:endParaRPr lang="ja-JP" altLang="en-US" sz="3000" b="1" i="1" dirty="0">
              <a:solidFill>
                <a:srgbClr val="002060"/>
              </a:solidFill>
            </a:endParaRPr>
          </a:p>
        </p:txBody>
      </p:sp>
      <p:pic>
        <p:nvPicPr>
          <p:cNvPr id="21" name="図 20">
            <a:extLst>
              <a:ext uri="{FF2B5EF4-FFF2-40B4-BE49-F238E27FC236}">
                <a16:creationId xmlns:a16="http://schemas.microsoft.com/office/drawing/2014/main" id="{716453E1-321A-49F0-AB03-B6E7FAABBA5F}"/>
              </a:ext>
            </a:extLst>
          </p:cNvPr>
          <p:cNvPicPr preferRelativeResize="0">
            <a:picLocks noChangeArrowheads="1"/>
          </p:cNvPicPr>
          <p:nvPr/>
        </p:nvPicPr>
        <p:blipFill rotWithShape="1">
          <a:blip r:embed="rId3">
            <a:duotone>
              <a:prstClr val="black"/>
              <a:schemeClr val="tx2">
                <a:tint val="45000"/>
                <a:satMod val="400000"/>
              </a:schemeClr>
            </a:duotone>
            <a:lum contrast="40000"/>
            <a:extLst>
              <a:ext uri="{28A0092B-C50C-407E-A947-70E740481C1C}">
                <a14:useLocalDpi xmlns:a14="http://schemas.microsoft.com/office/drawing/2010/main" val="0"/>
              </a:ext>
            </a:extLst>
          </a:blip>
          <a:srcRect l="1892" t="7921" r="2183" b="9901"/>
          <a:stretch/>
        </p:blipFill>
        <p:spPr bwMode="auto">
          <a:xfrm>
            <a:off x="397906" y="1617290"/>
            <a:ext cx="2997000" cy="270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 name="グラフィックス 2" descr="オーケーの合図">
            <a:extLst>
              <a:ext uri="{FF2B5EF4-FFF2-40B4-BE49-F238E27FC236}">
                <a16:creationId xmlns:a16="http://schemas.microsoft.com/office/drawing/2014/main" id="{34FF2E2D-8B82-420B-BCA6-9C630A3FEB67}"/>
              </a:ext>
            </a:extLst>
          </p:cNvPr>
          <p:cNvPicPr>
            <a:picLocks noChangeAspect="1"/>
          </p:cNvPicPr>
          <p:nvPr/>
        </p:nvPicPr>
        <p:blipFill>
          <a:blip r:embed="rId4">
            <a:lum bright="20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0037" y="821523"/>
            <a:ext cx="685800" cy="685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45096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3">
            <a:extLst>
              <a:ext uri="{FF2B5EF4-FFF2-40B4-BE49-F238E27FC236}">
                <a16:creationId xmlns:a16="http://schemas.microsoft.com/office/drawing/2014/main" id="{AB3CE9E9-DF4A-475B-B6BC-C06C7D5BCA47}"/>
              </a:ext>
            </a:extLst>
          </p:cNvPr>
          <p:cNvSpPr>
            <a:spLocks noGrp="1"/>
          </p:cNvSpPr>
          <p:nvPr>
            <p:ph type="sldNum" sz="quarter" idx="12"/>
          </p:nvPr>
        </p:nvSpPr>
        <p:spPr>
          <a:xfrm>
            <a:off x="6691064" y="6309320"/>
            <a:ext cx="20574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9D0F117E-E3AE-4F69-AC48-7D3B0CA19A1F}" type="slidenum">
              <a:rPr lang="en-US" altLang="ja-JP" sz="900" smtClean="0"/>
              <a:pPr>
                <a:spcBef>
                  <a:spcPct val="0"/>
                </a:spcBef>
                <a:buFontTx/>
                <a:buNone/>
              </a:pPr>
              <a:t>8</a:t>
            </a:fld>
            <a:endParaRPr lang="en-US" altLang="ja-JP" sz="900"/>
          </a:p>
        </p:txBody>
      </p:sp>
      <p:sp>
        <p:nvSpPr>
          <p:cNvPr id="6" name="Rectangle 2">
            <a:extLst>
              <a:ext uri="{FF2B5EF4-FFF2-40B4-BE49-F238E27FC236}">
                <a16:creationId xmlns:a16="http://schemas.microsoft.com/office/drawing/2014/main" id="{DC49242C-63A6-4FF5-934E-068D44A6A6B0}"/>
              </a:ext>
            </a:extLst>
          </p:cNvPr>
          <p:cNvSpPr>
            <a:spLocks noGrp="1" noChangeArrowheads="1"/>
          </p:cNvSpPr>
          <p:nvPr>
            <p:ph type="title"/>
          </p:nvPr>
        </p:nvSpPr>
        <p:spPr>
          <a:xfrm>
            <a:off x="7596188" y="0"/>
            <a:ext cx="1547812" cy="427038"/>
          </a:xfrm>
        </p:spPr>
        <p:txBody>
          <a:bodyPr/>
          <a:lstStyle/>
          <a:p>
            <a:pPr algn="r" eaLnBrk="1" hangingPunct="1">
              <a:defRPr/>
            </a:pPr>
            <a:r>
              <a:rPr lang="en-US" altLang="ja-JP" sz="140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dirty="0">
                <a:solidFill>
                  <a:schemeClr val="bg2">
                    <a:lumMod val="75000"/>
                  </a:schemeClr>
                </a:solidFill>
                <a:latin typeface="HGPｺﾞｼｯｸM" panose="020B0600000000000000" pitchFamily="50" charset="-128"/>
                <a:ea typeface="HGPｺﾞｼｯｸM" panose="020B0600000000000000" pitchFamily="50" charset="-128"/>
              </a:rPr>
              <a:t>手引き </a:t>
            </a:r>
            <a:r>
              <a:rPr lang="en-US" altLang="ja-JP" sz="1400" dirty="0">
                <a:solidFill>
                  <a:schemeClr val="bg2">
                    <a:lumMod val="75000"/>
                  </a:schemeClr>
                </a:solidFill>
                <a:latin typeface="HGPｺﾞｼｯｸM" panose="020B0600000000000000" pitchFamily="50" charset="-128"/>
                <a:ea typeface="HGPｺﾞｼｯｸM" panose="020B0600000000000000" pitchFamily="50" charset="-128"/>
              </a:rPr>
              <a:t>P.1》</a:t>
            </a:r>
            <a:r>
              <a:rPr lang="ja-JP" altLang="en-US" sz="1400" dirty="0">
                <a:solidFill>
                  <a:schemeClr val="bg2">
                    <a:lumMod val="75000"/>
                  </a:schemeClr>
                </a:solidFill>
                <a:latin typeface="HGPｺﾞｼｯｸM" panose="020B0600000000000000" pitchFamily="50" charset="-128"/>
                <a:ea typeface="HGPｺﾞｼｯｸM" panose="020B0600000000000000" pitchFamily="50" charset="-128"/>
              </a:rPr>
              <a:t>　</a:t>
            </a:r>
          </a:p>
        </p:txBody>
      </p:sp>
      <p:sp>
        <p:nvSpPr>
          <p:cNvPr id="7" name="Rectangle 2">
            <a:extLst>
              <a:ext uri="{FF2B5EF4-FFF2-40B4-BE49-F238E27FC236}">
                <a16:creationId xmlns:a16="http://schemas.microsoft.com/office/drawing/2014/main" id="{FB20BD3B-B50F-4740-967C-2FEBC7AB03A6}"/>
              </a:ext>
            </a:extLst>
          </p:cNvPr>
          <p:cNvSpPr txBox="1">
            <a:spLocks noChangeArrowheads="1"/>
          </p:cNvSpPr>
          <p:nvPr/>
        </p:nvSpPr>
        <p:spPr bwMode="auto">
          <a:xfrm>
            <a:off x="190500" y="566738"/>
            <a:ext cx="87630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3600" b="0" kern="0" dirty="0">
                <a:latin typeface="HG丸ｺﾞｼｯｸM-PRO" panose="020F0600000000000000" pitchFamily="50" charset="-128"/>
                <a:ea typeface="HG丸ｺﾞｼｯｸM-PRO" panose="020F0600000000000000" pitchFamily="50" charset="-128"/>
              </a:rPr>
              <a:t>１．手引きの目的</a:t>
            </a:r>
          </a:p>
        </p:txBody>
      </p:sp>
      <p:sp>
        <p:nvSpPr>
          <p:cNvPr id="8" name="Text Box 5">
            <a:extLst>
              <a:ext uri="{FF2B5EF4-FFF2-40B4-BE49-F238E27FC236}">
                <a16:creationId xmlns:a16="http://schemas.microsoft.com/office/drawing/2014/main" id="{BF422158-57C6-4020-872B-4BF6FC34BFA3}"/>
              </a:ext>
            </a:extLst>
          </p:cNvPr>
          <p:cNvSpPr txBox="1">
            <a:spLocks noChangeArrowheads="1"/>
          </p:cNvSpPr>
          <p:nvPr/>
        </p:nvSpPr>
        <p:spPr bwMode="auto">
          <a:xfrm>
            <a:off x="377825" y="1273175"/>
            <a:ext cx="8388350" cy="4761298"/>
          </a:xfrm>
          <a:prstGeom prst="rect">
            <a:avLst/>
          </a:prstGeom>
          <a:solidFill>
            <a:srgbClr val="FFFF99"/>
          </a:solidFill>
          <a:ln w="9525">
            <a:solidFill>
              <a:schemeClr val="tx1"/>
            </a:solidFill>
            <a:miter lim="800000"/>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20000"/>
              </a:lnSpc>
              <a:spcBef>
                <a:spcPct val="50000"/>
              </a:spcBef>
              <a:buFont typeface="Wingdings" panose="05000000000000000000" pitchFamily="2" charset="2"/>
              <a:buChar char="Ø"/>
            </a:pPr>
            <a:r>
              <a:rPr lang="ja-JP" altLang="en-US" sz="2400" dirty="0">
                <a:latin typeface="HG丸ｺﾞｼｯｸM-PRO" panose="020F0600000000000000" pitchFamily="50" charset="-128"/>
                <a:ea typeface="HG丸ｺﾞｼｯｸM-PRO" panose="020F0600000000000000" pitchFamily="50" charset="-128"/>
              </a:rPr>
              <a:t>地震等緊急時における、日本水道協会及び会員水道事業体等による</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相互応援の仕組み</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と、水道事業体の</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役割</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等を明確にすることにより、応援活動を迅速かつ円滑に実施し、給水の早期確保を図るもの</a:t>
            </a:r>
            <a:endParaRPr lang="en-US" altLang="ja-JP" sz="2400" dirty="0">
              <a:latin typeface="HG丸ｺﾞｼｯｸM-PRO" panose="020F0600000000000000" pitchFamily="50" charset="-128"/>
              <a:ea typeface="HG丸ｺﾞｼｯｸM-PRO" panose="020F0600000000000000" pitchFamily="50" charset="-128"/>
            </a:endParaRPr>
          </a:p>
          <a:p>
            <a:pPr>
              <a:lnSpc>
                <a:spcPct val="120000"/>
              </a:lnSpc>
              <a:spcBef>
                <a:spcPct val="50000"/>
              </a:spcBef>
              <a:buFont typeface="Wingdings" panose="05000000000000000000" pitchFamily="2" charset="2"/>
              <a:buChar char="Ø"/>
            </a:pPr>
            <a:r>
              <a:rPr lang="ja-JP" altLang="en-US" sz="2400" dirty="0">
                <a:latin typeface="HG丸ｺﾞｼｯｸM-PRO" panose="020F0600000000000000" pitchFamily="50" charset="-128"/>
                <a:ea typeface="HG丸ｺﾞｼｯｸM-PRO" panose="020F0600000000000000" pitchFamily="50" charset="-128"/>
              </a:rPr>
              <a:t>本手引きの目的を達成するため、日頃から職員に対する内容の周知徹底をしておく必要である</a:t>
            </a:r>
            <a:endParaRPr lang="en-US" altLang="ja-JP" sz="2400" dirty="0">
              <a:latin typeface="HG丸ｺﾞｼｯｸM-PRO" panose="020F0600000000000000" pitchFamily="50" charset="-128"/>
              <a:ea typeface="HG丸ｺﾞｼｯｸM-PRO" panose="020F0600000000000000" pitchFamily="50" charset="-128"/>
            </a:endParaRPr>
          </a:p>
          <a:p>
            <a:pPr>
              <a:lnSpc>
                <a:spcPct val="120000"/>
              </a:lnSpc>
              <a:spcBef>
                <a:spcPct val="50000"/>
              </a:spcBef>
              <a:buFont typeface="Wingdings" panose="05000000000000000000" pitchFamily="2" charset="2"/>
              <a:buChar char="Ø"/>
            </a:pPr>
            <a:r>
              <a:rPr lang="ja-JP" altLang="en-US" sz="2400" dirty="0">
                <a:latin typeface="HG丸ｺﾞｼｯｸM-PRO" panose="020F0600000000000000" pitchFamily="50" charset="-128"/>
                <a:ea typeface="HG丸ｺﾞｼｯｸM-PRO" panose="020F0600000000000000" pitchFamily="50" charset="-128"/>
              </a:rPr>
              <a:t>地震等緊急時においては、被災水道事業体や応援水道事業体に限らず、全ての水道事業体が積極的に関与する姿勢を持つことが重要である</a:t>
            </a:r>
            <a:endParaRPr lang="ja-JP" altLang="en-US" sz="2400" b="0" dirty="0">
              <a:latin typeface="HG丸ｺﾞｼｯｸM-PRO" panose="020F0600000000000000" pitchFamily="50" charset="-128"/>
              <a:ea typeface="HG丸ｺﾞｼｯｸM-PRO" panose="020F0600000000000000" pitchFamily="50" charset="-128"/>
            </a:endParaRPr>
          </a:p>
        </p:txBody>
      </p:sp>
      <p:sp>
        <p:nvSpPr>
          <p:cNvPr id="9" name="フッター プレースホルダー 1">
            <a:extLst>
              <a:ext uri="{FF2B5EF4-FFF2-40B4-BE49-F238E27FC236}">
                <a16:creationId xmlns:a16="http://schemas.microsoft.com/office/drawing/2014/main" id="{6EE6AE30-5ABC-4BD5-B15B-5BD5AAB9AEFC}"/>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3">
            <a:extLst>
              <a:ext uri="{FF2B5EF4-FFF2-40B4-BE49-F238E27FC236}">
                <a16:creationId xmlns:a16="http://schemas.microsoft.com/office/drawing/2014/main" id="{AB3CE9E9-DF4A-475B-B6BC-C06C7D5BCA47}"/>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9D0F117E-E3AE-4F69-AC48-7D3B0CA19A1F}" type="slidenum">
              <a:rPr lang="en-US" altLang="ja-JP" sz="900" smtClean="0"/>
              <a:pPr>
                <a:spcBef>
                  <a:spcPct val="0"/>
                </a:spcBef>
                <a:buFontTx/>
                <a:buNone/>
              </a:pPr>
              <a:t>9</a:t>
            </a:fld>
            <a:endParaRPr lang="en-US" altLang="ja-JP" sz="900" dirty="0"/>
          </a:p>
        </p:txBody>
      </p:sp>
      <p:sp>
        <p:nvSpPr>
          <p:cNvPr id="6" name="Rectangle 2">
            <a:extLst>
              <a:ext uri="{FF2B5EF4-FFF2-40B4-BE49-F238E27FC236}">
                <a16:creationId xmlns:a16="http://schemas.microsoft.com/office/drawing/2014/main" id="{DC49242C-63A6-4FF5-934E-068D44A6A6B0}"/>
              </a:ext>
            </a:extLst>
          </p:cNvPr>
          <p:cNvSpPr>
            <a:spLocks noGrp="1" noChangeArrowheads="1"/>
          </p:cNvSpPr>
          <p:nvPr>
            <p:ph type="title"/>
          </p:nvPr>
        </p:nvSpPr>
        <p:spPr>
          <a:xfrm>
            <a:off x="7596188" y="0"/>
            <a:ext cx="1547812" cy="427038"/>
          </a:xfrm>
        </p:spPr>
        <p:txBody>
          <a:bodyPr/>
          <a:lstStyle/>
          <a:p>
            <a:pPr algn="r" eaLnBrk="1" hangingPunct="1">
              <a:defRPr/>
            </a:pPr>
            <a:r>
              <a:rPr lang="en-US" altLang="ja-JP" sz="1400" dirty="0">
                <a:solidFill>
                  <a:schemeClr val="bg2">
                    <a:lumMod val="75000"/>
                  </a:schemeClr>
                </a:solidFill>
                <a:latin typeface="HGPｺﾞｼｯｸM" panose="020B0600000000000000" pitchFamily="50" charset="-128"/>
                <a:ea typeface="HGPｺﾞｼｯｸM" panose="020B0600000000000000" pitchFamily="50" charset="-128"/>
              </a:rPr>
              <a:t>《</a:t>
            </a:r>
            <a:r>
              <a:rPr lang="ja-JP" altLang="en-US" sz="1400" dirty="0">
                <a:solidFill>
                  <a:schemeClr val="bg2">
                    <a:lumMod val="75000"/>
                  </a:schemeClr>
                </a:solidFill>
                <a:latin typeface="HGPｺﾞｼｯｸM" panose="020B0600000000000000" pitchFamily="50" charset="-128"/>
                <a:ea typeface="HGPｺﾞｼｯｸM" panose="020B0600000000000000" pitchFamily="50" charset="-128"/>
              </a:rPr>
              <a:t>手引き </a:t>
            </a:r>
            <a:r>
              <a:rPr lang="en-US" altLang="ja-JP" sz="1400" dirty="0">
                <a:solidFill>
                  <a:schemeClr val="bg2">
                    <a:lumMod val="75000"/>
                  </a:schemeClr>
                </a:solidFill>
                <a:latin typeface="HGPｺﾞｼｯｸM" panose="020B0600000000000000" pitchFamily="50" charset="-128"/>
                <a:ea typeface="HGPｺﾞｼｯｸM" panose="020B0600000000000000" pitchFamily="50" charset="-128"/>
              </a:rPr>
              <a:t>P.1》</a:t>
            </a:r>
            <a:r>
              <a:rPr lang="ja-JP" altLang="en-US" sz="1400" dirty="0">
                <a:solidFill>
                  <a:schemeClr val="bg2">
                    <a:lumMod val="75000"/>
                  </a:schemeClr>
                </a:solidFill>
                <a:latin typeface="HGPｺﾞｼｯｸM" panose="020B0600000000000000" pitchFamily="50" charset="-128"/>
                <a:ea typeface="HGPｺﾞｼｯｸM" panose="020B0600000000000000" pitchFamily="50" charset="-128"/>
              </a:rPr>
              <a:t>　</a:t>
            </a:r>
          </a:p>
        </p:txBody>
      </p:sp>
      <p:sp>
        <p:nvSpPr>
          <p:cNvPr id="7" name="Rectangle 2">
            <a:extLst>
              <a:ext uri="{FF2B5EF4-FFF2-40B4-BE49-F238E27FC236}">
                <a16:creationId xmlns:a16="http://schemas.microsoft.com/office/drawing/2014/main" id="{FB20BD3B-B50F-4740-967C-2FEBC7AB03A6}"/>
              </a:ext>
            </a:extLst>
          </p:cNvPr>
          <p:cNvSpPr txBox="1">
            <a:spLocks noChangeArrowheads="1"/>
          </p:cNvSpPr>
          <p:nvPr/>
        </p:nvSpPr>
        <p:spPr bwMode="auto">
          <a:xfrm>
            <a:off x="190500" y="470308"/>
            <a:ext cx="87630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defRPr/>
            </a:pPr>
            <a:r>
              <a:rPr lang="ja-JP" altLang="en-US" sz="3600" b="0" kern="0" dirty="0">
                <a:latin typeface="HG丸ｺﾞｼｯｸM-PRO" panose="020F0600000000000000" pitchFamily="50" charset="-128"/>
                <a:ea typeface="HG丸ｺﾞｼｯｸM-PRO" panose="020F0600000000000000" pitchFamily="50" charset="-128"/>
              </a:rPr>
              <a:t>２．手引きの位置づけ</a:t>
            </a:r>
          </a:p>
        </p:txBody>
      </p:sp>
      <p:sp>
        <p:nvSpPr>
          <p:cNvPr id="9" name="Text Box 5">
            <a:extLst>
              <a:ext uri="{FF2B5EF4-FFF2-40B4-BE49-F238E27FC236}">
                <a16:creationId xmlns:a16="http://schemas.microsoft.com/office/drawing/2014/main" id="{FF6B90C2-E81B-4598-BFA5-D229E4F60DEC}"/>
              </a:ext>
            </a:extLst>
          </p:cNvPr>
          <p:cNvSpPr txBox="1">
            <a:spLocks noChangeArrowheads="1"/>
          </p:cNvSpPr>
          <p:nvPr/>
        </p:nvSpPr>
        <p:spPr bwMode="auto">
          <a:xfrm>
            <a:off x="377825" y="1273175"/>
            <a:ext cx="8388350" cy="5083176"/>
          </a:xfrm>
          <a:prstGeom prst="rect">
            <a:avLst/>
          </a:prstGeom>
          <a:solidFill>
            <a:srgbClr val="FFFF99"/>
          </a:solidFill>
          <a:ln w="9525">
            <a:solidFill>
              <a:schemeClr val="tx1"/>
            </a:solidFill>
            <a:miter lim="800000"/>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0010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7300" indent="-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7145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171700" indent="-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20000"/>
              </a:lnSpc>
              <a:spcBef>
                <a:spcPct val="50000"/>
              </a:spcBef>
              <a:buFont typeface="Wingdings" panose="05000000000000000000" pitchFamily="2" charset="2"/>
              <a:buChar char="Ø"/>
            </a:pPr>
            <a:endParaRPr lang="en-US" altLang="ja-JP" sz="2000" dirty="0">
              <a:latin typeface="HG丸ｺﾞｼｯｸM-PRO" panose="020F0600000000000000" pitchFamily="50" charset="-128"/>
              <a:ea typeface="HG丸ｺﾞｼｯｸM-PRO" panose="020F0600000000000000" pitchFamily="50" charset="-128"/>
            </a:endParaRPr>
          </a:p>
          <a:p>
            <a:pPr>
              <a:lnSpc>
                <a:spcPct val="120000"/>
              </a:lnSpc>
              <a:spcBef>
                <a:spcPct val="50000"/>
              </a:spcBef>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災害時における応援要請は、本来、災害対策基本法や地方自治法を根拠に「長」が「長」に対して行い、水道事業管理者は「長」の指示により行動する流れが基本ルールである</a:t>
            </a:r>
            <a:endParaRPr lang="en-US" altLang="ja-JP" sz="2000" dirty="0">
              <a:latin typeface="HG丸ｺﾞｼｯｸM-PRO" panose="020F0600000000000000" pitchFamily="50" charset="-128"/>
              <a:ea typeface="HG丸ｺﾞｼｯｸM-PRO" panose="020F0600000000000000" pitchFamily="50" charset="-128"/>
            </a:endParaRPr>
          </a:p>
          <a:p>
            <a:pPr>
              <a:lnSpc>
                <a:spcPct val="120000"/>
              </a:lnSpc>
              <a:spcBef>
                <a:spcPct val="50000"/>
              </a:spcBef>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一方で、地方公営企業である水道事業に関する事務は、水道事業管理者限りで事業運営がなされる場合がほとんどであり、また、日本水道協会の支部等を中心とした日常的な連携協力体制を有している</a:t>
            </a:r>
            <a:endParaRPr lang="en-US" altLang="ja-JP" sz="2000" dirty="0">
              <a:latin typeface="HG丸ｺﾞｼｯｸM-PRO" panose="020F0600000000000000" pitchFamily="50" charset="-128"/>
              <a:ea typeface="HG丸ｺﾞｼｯｸM-PRO" panose="020F0600000000000000" pitchFamily="50" charset="-128"/>
            </a:endParaRPr>
          </a:p>
          <a:p>
            <a:pPr>
              <a:lnSpc>
                <a:spcPct val="120000"/>
              </a:lnSpc>
              <a:spcBef>
                <a:spcPct val="50000"/>
              </a:spcBef>
              <a:buFont typeface="Wingdings" panose="05000000000000000000" pitchFamily="2" charset="2"/>
              <a:buChar char="Ø"/>
            </a:pPr>
            <a:r>
              <a:rPr lang="ja-JP" altLang="en-US" sz="2000" dirty="0">
                <a:latin typeface="HG丸ｺﾞｼｯｸM-PRO" panose="020F0600000000000000" pitchFamily="50" charset="-128"/>
                <a:ea typeface="HG丸ｺﾞｼｯｸM-PRO" panose="020F0600000000000000" pitchFamily="50" charset="-128"/>
              </a:rPr>
              <a:t>手引きは、応援要請における「長」と管理者の関係のような地方公共団体内部の関係にまで立ち入るものではなく、会員相互の日常的な連携協力体制をベースとした実効性の高い方法として</a:t>
            </a:r>
            <a:r>
              <a:rPr lang="ja-JP" altLang="en-US" sz="2000" b="1" u="sng" dirty="0">
                <a:solidFill>
                  <a:srgbClr val="FF0066"/>
                </a:solidFill>
                <a:latin typeface="HG丸ｺﾞｼｯｸM-PRO" panose="020F0600000000000000" pitchFamily="50" charset="-128"/>
                <a:ea typeface="HG丸ｺﾞｼｯｸM-PRO" panose="020F0600000000000000" pitchFamily="50" charset="-128"/>
              </a:rPr>
              <a:t>「実務者としての水道事業体等が、平常時から行っておくべき事項を踏まえた上で現実的相互応援に関するルール」とし</a:t>
            </a:r>
            <a:r>
              <a:rPr lang="ja-JP" altLang="en-US" sz="2000" dirty="0">
                <a:latin typeface="HG丸ｺﾞｼｯｸM-PRO" panose="020F0600000000000000" pitchFamily="50" charset="-128"/>
                <a:ea typeface="HG丸ｺﾞｼｯｸM-PRO" panose="020F0600000000000000" pitchFamily="50" charset="-128"/>
              </a:rPr>
              <a:t>て、と位置づけている</a:t>
            </a:r>
          </a:p>
          <a:p>
            <a:pPr>
              <a:lnSpc>
                <a:spcPct val="120000"/>
              </a:lnSpc>
              <a:spcBef>
                <a:spcPct val="50000"/>
              </a:spcBef>
              <a:buFont typeface="Wingdings" panose="05000000000000000000" pitchFamily="2" charset="2"/>
              <a:buChar char="Ø"/>
            </a:pPr>
            <a:endParaRPr lang="ja-JP" altLang="en-US" sz="2000" b="0" dirty="0">
              <a:latin typeface="HG丸ｺﾞｼｯｸM-PRO" panose="020F0600000000000000" pitchFamily="50" charset="-128"/>
              <a:ea typeface="HG丸ｺﾞｼｯｸM-PRO" panose="020F0600000000000000" pitchFamily="50" charset="-128"/>
            </a:endParaRPr>
          </a:p>
        </p:txBody>
      </p:sp>
      <p:sp>
        <p:nvSpPr>
          <p:cNvPr id="8" name="フッター プレースホルダー 1">
            <a:extLst>
              <a:ext uri="{FF2B5EF4-FFF2-40B4-BE49-F238E27FC236}">
                <a16:creationId xmlns:a16="http://schemas.microsoft.com/office/drawing/2014/main" id="{98FAC715-5C82-40B7-86D9-BB87D71EDD90}"/>
              </a:ext>
            </a:extLst>
          </p:cNvPr>
          <p:cNvSpPr>
            <a:spLocks noGrp="1"/>
          </p:cNvSpPr>
          <p:nvPr>
            <p:ph type="ftr" sz="quarter" idx="11"/>
          </p:nvPr>
        </p:nvSpPr>
        <p:spPr>
          <a:xfrm>
            <a:off x="3028950" y="6356351"/>
            <a:ext cx="3086100" cy="365125"/>
          </a:xfrm>
        </p:spPr>
        <p:txBody>
          <a:bodyPr/>
          <a:lstStyle/>
          <a:p>
            <a:r>
              <a:rPr kumimoji="1" lang="en-US" altLang="ja-JP" dirty="0"/>
              <a:t>JWWA</a:t>
            </a:r>
            <a:endParaRPr kumimoji="1" lang="ja-JP" altLang="en-US" dirty="0"/>
          </a:p>
        </p:txBody>
      </p:sp>
    </p:spTree>
    <p:extLst>
      <p:ext uri="{BB962C8B-B14F-4D97-AF65-F5344CB8AC3E}">
        <p14:creationId xmlns:p14="http://schemas.microsoft.com/office/powerpoint/2010/main" val="25938275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14493</TotalTime>
  <Words>12034</Words>
  <Application>Microsoft Office PowerPoint</Application>
  <PresentationFormat>画面に合わせる (4:3)</PresentationFormat>
  <Paragraphs>1447</Paragraphs>
  <Slides>75</Slides>
  <Notes>75</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75</vt:i4>
      </vt:variant>
    </vt:vector>
  </HeadingPairs>
  <TitlesOfParts>
    <vt:vector size="88" baseType="lpstr">
      <vt:lpstr>HGPｺﾞｼｯｸM</vt:lpstr>
      <vt:lpstr>HGｺﾞｼｯｸM</vt:lpstr>
      <vt:lpstr>HG丸ｺﾞｼｯｸM-PRO</vt:lpstr>
      <vt:lpstr>ＭＳ Ｐゴシック</vt:lpstr>
      <vt:lpstr>新細明體</vt:lpstr>
      <vt:lpstr>メイリオ</vt:lpstr>
      <vt:lpstr>游ゴシック</vt:lpstr>
      <vt:lpstr>游ゴシック Light</vt:lpstr>
      <vt:lpstr>Arial</vt:lpstr>
      <vt:lpstr>Calibri</vt:lpstr>
      <vt:lpstr>Times New Roman</vt:lpstr>
      <vt:lpstr>Wingdings</vt:lpstr>
      <vt:lpstr>Office テーマ</vt:lpstr>
      <vt:lpstr>地震等緊急時対応の手引き 【令和２年４月改訂】</vt:lpstr>
      <vt:lpstr>研修の内容</vt:lpstr>
      <vt:lpstr>作成・改訂の経過</vt:lpstr>
      <vt:lpstr>PowerPoint プレゼンテーション</vt:lpstr>
      <vt:lpstr>研修の内容</vt:lpstr>
      <vt:lpstr>手引きの構成</vt:lpstr>
      <vt:lpstr>PowerPoint プレゼンテーション</vt:lpstr>
      <vt:lpstr>《手引き P.1》　</vt:lpstr>
      <vt:lpstr>《手引き P.1》　</vt:lpstr>
      <vt:lpstr>PowerPoint プレゼンテーション</vt:lpstr>
      <vt:lpstr>PowerPoint プレゼンテーション</vt:lpstr>
      <vt:lpstr> （２）地震等緊急時における情報連絡の流れ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費用の負担区分一覧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過去の大規模地震における応急復旧経費に関する特別措置</vt:lpstr>
      <vt:lpstr>過去の大規模地震における応急復旧経費に関する特別措置</vt:lpstr>
      <vt:lpstr>PowerPoint プレゼンテーション</vt:lpstr>
      <vt:lpstr>PowerPoint プレゼンテーション</vt:lpstr>
      <vt:lpstr>PowerPoint プレゼンテーション</vt:lpstr>
      <vt:lpstr>PowerPoint プレゼンテーション</vt:lpstr>
      <vt:lpstr>《参考》 　日本水道協会本部が締結している災害協定一覧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水道法</dc:title>
  <dc:creator>gijyutsu-15</dc:creator>
  <cp:lastModifiedBy>gijutsu-05</cp:lastModifiedBy>
  <cp:revision>921</cp:revision>
  <cp:lastPrinted>2020-10-06T01:51:13Z</cp:lastPrinted>
  <dcterms:created xsi:type="dcterms:W3CDTF">2017-05-23T05:58:47Z</dcterms:created>
  <dcterms:modified xsi:type="dcterms:W3CDTF">2020-11-18T00:16:59Z</dcterms:modified>
</cp:coreProperties>
</file>